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8" r:id="rId1"/>
    <p:sldMasterId id="2147483706" r:id="rId2"/>
  </p:sldMasterIdLst>
  <p:notesMasterIdLst>
    <p:notesMasterId r:id="rId14"/>
  </p:notesMasterIdLst>
  <p:handoutMasterIdLst>
    <p:handoutMasterId r:id="rId15"/>
  </p:handoutMasterIdLst>
  <p:sldIdLst>
    <p:sldId id="404" r:id="rId3"/>
    <p:sldId id="405" r:id="rId4"/>
    <p:sldId id="409" r:id="rId5"/>
    <p:sldId id="410" r:id="rId6"/>
    <p:sldId id="419" r:id="rId7"/>
    <p:sldId id="413" r:id="rId8"/>
    <p:sldId id="415" r:id="rId9"/>
    <p:sldId id="417" r:id="rId10"/>
    <p:sldId id="263" r:id="rId11"/>
    <p:sldId id="389" r:id="rId12"/>
    <p:sldId id="418" r:id="rId1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作者"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3" autoAdjust="0"/>
    <p:restoredTop sz="94660" autoAdjust="0"/>
  </p:normalViewPr>
  <p:slideViewPr>
    <p:cSldViewPr snapToGrid="0">
      <p:cViewPr>
        <p:scale>
          <a:sx n="75" d="100"/>
          <a:sy n="75" d="100"/>
        </p:scale>
        <p:origin x="-62" y="955"/>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07E9E-6ABC-4D13-9203-875E1C30B1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C1FF838-03E6-4C43-B128-196EB9754D70}">
      <dgm:prSet phldrT="[Text]" custT="1"/>
      <dgm:spPr>
        <a:solidFill>
          <a:schemeClr val="tx2"/>
        </a:solidFill>
        <a:ln w="38100">
          <a:solidFill>
            <a:schemeClr val="accent1">
              <a:lumMod val="75000"/>
            </a:schemeClr>
          </a:solidFill>
        </a:ln>
        <a:effectLst>
          <a:glow rad="139700">
            <a:schemeClr val="accent3">
              <a:satMod val="175000"/>
              <a:alpha val="40000"/>
            </a:schemeClr>
          </a:glow>
        </a:effectLst>
      </dgm:spPr>
      <dgm:t>
        <a:bodyPr/>
        <a:lstStyle/>
        <a:p>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zh-TW" altLang="en-US" sz="1600" b="1" dirty="0" smtClean="0">
              <a:solidFill>
                <a:schemeClr val="bg1"/>
              </a:solidFill>
              <a:latin typeface="Tahoma" panose="020B0604030504040204" pitchFamily="34" charset="0"/>
              <a:cs typeface="Tahoma" panose="020B0604030504040204" pitchFamily="34" charset="0"/>
            </a:rPr>
            <a:t>全球萬事達卡發行並獲得認證萬事達接口處理器（</a:t>
          </a:r>
          <a:r>
            <a:rPr lang="en-US" altLang="zh-TW" sz="16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MIP</a:t>
          </a:r>
          <a:r>
            <a:rPr lang="zh-TW" altLang="en-US" sz="1600" b="1" dirty="0" smtClean="0">
              <a:solidFill>
                <a:schemeClr val="bg1"/>
              </a:solidFill>
              <a:latin typeface="Tahoma" panose="020B0604030504040204" pitchFamily="34" charset="0"/>
              <a:cs typeface="Tahoma" panose="020B0604030504040204" pitchFamily="34" charset="0"/>
            </a:rPr>
            <a:t>）</a:t>
          </a:r>
          <a:endParaRPr lang="en-US" sz="1300" dirty="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US" sz="1300" dirty="0">
            <a:latin typeface="Tahoma" panose="020B0604030504040204" pitchFamily="34" charset="0"/>
            <a:ea typeface="Tahoma" panose="020B0604030504040204" pitchFamily="34" charset="0"/>
            <a:cs typeface="Tahoma" panose="020B0604030504040204" pitchFamily="34" charset="0"/>
          </a:endParaRPr>
        </a:p>
      </dgm:t>
    </dgm:pt>
    <dgm:pt modelId="{6D15CB17-D5D7-46E3-A60E-4F74CAD7B7D8}" type="parTrans" cxnId="{758965EE-1E60-4EE6-96A7-BF6BF53DB569}">
      <dgm:prSet/>
      <dgm:spPr/>
      <dgm:t>
        <a:bodyPr/>
        <a:lstStyle/>
        <a:p>
          <a:endParaRPr lang="en-US"/>
        </a:p>
      </dgm:t>
    </dgm:pt>
    <dgm:pt modelId="{D4820E62-35E2-4408-B449-8A21F5D07BAF}" type="sibTrans" cxnId="{758965EE-1E60-4EE6-96A7-BF6BF53DB569}">
      <dgm:prSet/>
      <dgm:spPr/>
      <dgm:t>
        <a:bodyPr/>
        <a:lstStyle/>
        <a:p>
          <a:endParaRPr lang="en-US"/>
        </a:p>
      </dgm:t>
    </dgm:pt>
    <dgm:pt modelId="{61023432-1819-4F41-84A8-C6F1FC6E2F3C}">
      <dgm:prSet custT="1">
        <dgm:style>
          <a:lnRef idx="1">
            <a:schemeClr val="accent6"/>
          </a:lnRef>
          <a:fillRef idx="2">
            <a:schemeClr val="accent6"/>
          </a:fillRef>
          <a:effectRef idx="1">
            <a:schemeClr val="accent6"/>
          </a:effectRef>
          <a:fontRef idx="minor">
            <a:schemeClr val="dk1"/>
          </a:fontRef>
        </dgm:style>
      </dgm:prSet>
      <dgm:spPr/>
      <dgm:t>
        <a:bodyPr/>
        <a:lstStyle/>
        <a:p>
          <a:r>
            <a:rPr lang="zh-TW" altLang="en-US" sz="1400" dirty="0" smtClean="0">
              <a:latin typeface="微軟正黑體" pitchFamily="34" charset="-120"/>
              <a:ea typeface="微軟正黑體" pitchFamily="34" charset="-120"/>
              <a:cs typeface="Tahoma" panose="020B0604030504040204" pitchFamily="34" charset="0"/>
            </a:rPr>
            <a:t>任何世界貨幣或語言</a:t>
          </a:r>
          <a:endParaRPr lang="en-US" sz="1400" dirty="0">
            <a:latin typeface="微軟正黑體" pitchFamily="34" charset="-120"/>
            <a:ea typeface="微軟正黑體" pitchFamily="34" charset="-120"/>
            <a:cs typeface="Tahoma" panose="020B0604030504040204" pitchFamily="34" charset="0"/>
          </a:endParaRPr>
        </a:p>
      </dgm:t>
    </dgm:pt>
    <dgm:pt modelId="{19572A5A-FB03-457F-886C-B429ACC45A40}" type="parTrans" cxnId="{648A6B9C-2D6E-4216-AB7B-428CC108FFF0}">
      <dgm:prSet/>
      <dgm:spPr/>
      <dgm:t>
        <a:bodyPr/>
        <a:lstStyle/>
        <a:p>
          <a:endParaRPr lang="en-US"/>
        </a:p>
      </dgm:t>
    </dgm:pt>
    <dgm:pt modelId="{3D118A7E-3B24-4470-A061-1D3241836BE9}" type="sibTrans" cxnId="{648A6B9C-2D6E-4216-AB7B-428CC108FFF0}">
      <dgm:prSet/>
      <dgm:spPr/>
      <dgm:t>
        <a:bodyPr/>
        <a:lstStyle/>
        <a:p>
          <a:endParaRPr lang="en-US"/>
        </a:p>
      </dgm:t>
    </dgm:pt>
    <dgm:pt modelId="{2D6630E3-C169-4311-9F58-51A499CAA7DE}">
      <dgm:prSet custT="1">
        <dgm:style>
          <a:lnRef idx="1">
            <a:schemeClr val="accent6"/>
          </a:lnRef>
          <a:fillRef idx="2">
            <a:schemeClr val="accent6"/>
          </a:fillRef>
          <a:effectRef idx="1">
            <a:schemeClr val="accent6"/>
          </a:effectRef>
          <a:fontRef idx="minor">
            <a:schemeClr val="dk1"/>
          </a:fontRef>
        </dgm:style>
      </dgm:prSet>
      <dgm:spPr/>
      <dgm:t>
        <a:bodyPr/>
        <a:lstStyle/>
        <a:p>
          <a:r>
            <a:rPr lang="en-US" altLang="zh-TW" sz="1400" dirty="0" smtClean="0">
              <a:latin typeface="微軟正黑體" pitchFamily="34" charset="-120"/>
              <a:ea typeface="微軟正黑體" pitchFamily="34" charset="-120"/>
              <a:cs typeface="Tahoma" panose="020B0604030504040204" pitchFamily="34" charset="0"/>
            </a:rPr>
            <a:t>23</a:t>
          </a:r>
          <a:r>
            <a:rPr lang="zh-TW" altLang="en-US" sz="1400" dirty="0" smtClean="0">
              <a:latin typeface="微軟正黑體" pitchFamily="34" charset="-120"/>
              <a:ea typeface="微軟正黑體" pitchFamily="34" charset="-120"/>
              <a:cs typeface="Tahoma" panose="020B0604030504040204" pitchFamily="34" charset="0"/>
            </a:rPr>
            <a:t>個不同的信用萬事達卡計劃，</a:t>
          </a:r>
          <a:endParaRPr lang="en-US" sz="1400" dirty="0">
            <a:latin typeface="微軟正黑體" pitchFamily="34" charset="-120"/>
            <a:ea typeface="微軟正黑體" pitchFamily="34" charset="-120"/>
            <a:cs typeface="Tahoma" panose="020B0604030504040204" pitchFamily="34" charset="0"/>
          </a:endParaRPr>
        </a:p>
      </dgm:t>
    </dgm:pt>
    <dgm:pt modelId="{2B91A769-5CAF-408A-A428-64896E5A73F9}" type="parTrans" cxnId="{E5219892-A777-478A-B79A-0AF0755F65F9}">
      <dgm:prSet/>
      <dgm:spPr/>
      <dgm:t>
        <a:bodyPr/>
        <a:lstStyle/>
        <a:p>
          <a:endParaRPr lang="en-US"/>
        </a:p>
      </dgm:t>
    </dgm:pt>
    <dgm:pt modelId="{A2298564-E5B5-4148-8DAF-9D05EC330C62}" type="sibTrans" cxnId="{E5219892-A777-478A-B79A-0AF0755F65F9}">
      <dgm:prSet/>
      <dgm:spPr/>
      <dgm:t>
        <a:bodyPr/>
        <a:lstStyle/>
        <a:p>
          <a:endParaRPr lang="en-US"/>
        </a:p>
      </dgm:t>
    </dgm:pt>
    <dgm:pt modelId="{3C0FBB19-91E4-497A-8939-80E1946E5B7E}">
      <dgm:prSet custT="1">
        <dgm:style>
          <a:lnRef idx="1">
            <a:schemeClr val="accent6"/>
          </a:lnRef>
          <a:fillRef idx="2">
            <a:schemeClr val="accent6"/>
          </a:fillRef>
          <a:effectRef idx="1">
            <a:schemeClr val="accent6"/>
          </a:effectRef>
          <a:fontRef idx="minor">
            <a:schemeClr val="dk1"/>
          </a:fontRef>
        </dgm:style>
      </dgm:prSet>
      <dgm:spPr/>
      <dgm:t>
        <a:bodyPr/>
        <a:lstStyle/>
        <a:p>
          <a:r>
            <a:rPr lang="en-US" altLang="zh-TW" sz="1400" dirty="0" smtClean="0">
              <a:latin typeface="微軟正黑體" pitchFamily="34" charset="-120"/>
              <a:ea typeface="微軟正黑體" pitchFamily="34" charset="-120"/>
              <a:cs typeface="Tahoma" panose="020B0604030504040204" pitchFamily="34" charset="0"/>
            </a:rPr>
            <a:t>14</a:t>
          </a:r>
          <a:r>
            <a:rPr lang="zh-TW" altLang="en-US" sz="1400" dirty="0" smtClean="0">
              <a:latin typeface="微軟正黑體" pitchFamily="34" charset="-120"/>
              <a:ea typeface="微軟正黑體" pitchFamily="34" charset="-120"/>
              <a:cs typeface="Tahoma" panose="020B0604030504040204" pitchFamily="34" charset="0"/>
            </a:rPr>
            <a:t>個不同的借記萬事達卡計劃</a:t>
          </a:r>
          <a:endParaRPr lang="en-US" sz="1400" dirty="0">
            <a:latin typeface="微軟正黑體" pitchFamily="34" charset="-120"/>
            <a:ea typeface="微軟正黑體" pitchFamily="34" charset="-120"/>
            <a:cs typeface="Tahoma" panose="020B0604030504040204" pitchFamily="34" charset="0"/>
          </a:endParaRPr>
        </a:p>
      </dgm:t>
    </dgm:pt>
    <dgm:pt modelId="{434A1FBD-05D8-4DC1-99B8-9A4264851EE5}" type="parTrans" cxnId="{092CFEAA-BE3B-4E24-9FF0-7D1E6D2F1EF0}">
      <dgm:prSet/>
      <dgm:spPr/>
      <dgm:t>
        <a:bodyPr/>
        <a:lstStyle/>
        <a:p>
          <a:endParaRPr lang="en-US"/>
        </a:p>
      </dgm:t>
    </dgm:pt>
    <dgm:pt modelId="{CB0A8BE8-05DE-4EF3-8851-E56FDE729331}" type="sibTrans" cxnId="{092CFEAA-BE3B-4E24-9FF0-7D1E6D2F1EF0}">
      <dgm:prSet/>
      <dgm:spPr/>
      <dgm:t>
        <a:bodyPr/>
        <a:lstStyle/>
        <a:p>
          <a:endParaRPr lang="en-US"/>
        </a:p>
      </dgm:t>
    </dgm:pt>
    <dgm:pt modelId="{C48ACDB4-B04F-414D-9023-47435FC4115F}">
      <dgm:prSet custT="1">
        <dgm:style>
          <a:lnRef idx="1">
            <a:schemeClr val="accent6"/>
          </a:lnRef>
          <a:fillRef idx="2">
            <a:schemeClr val="accent6"/>
          </a:fillRef>
          <a:effectRef idx="1">
            <a:schemeClr val="accent6"/>
          </a:effectRef>
          <a:fontRef idx="minor">
            <a:schemeClr val="dk1"/>
          </a:fontRef>
        </dgm:style>
      </dgm:prSet>
      <dgm:spPr/>
      <dgm:t>
        <a:bodyPr/>
        <a:lstStyle/>
        <a:p>
          <a:r>
            <a:rPr lang="en-US" altLang="zh-TW" sz="1400" dirty="0" smtClean="0">
              <a:latin typeface="微軟正黑體" pitchFamily="34" charset="-120"/>
              <a:ea typeface="微軟正黑體" pitchFamily="34" charset="-120"/>
              <a:cs typeface="Tahoma" panose="020B0604030504040204" pitchFamily="34" charset="0"/>
            </a:rPr>
            <a:t>11</a:t>
          </a:r>
          <a:r>
            <a:rPr lang="zh-TW" altLang="en-US" sz="1400" dirty="0" smtClean="0">
              <a:latin typeface="微軟正黑體" pitchFamily="34" charset="-120"/>
              <a:ea typeface="微軟正黑體" pitchFamily="34" charset="-120"/>
              <a:cs typeface="Tahoma" panose="020B0604030504040204" pitchFamily="34" charset="0"/>
            </a:rPr>
            <a:t>種不同的預付萬事達卡計劃</a:t>
          </a:r>
          <a:endParaRPr lang="en-US" sz="1400" dirty="0">
            <a:latin typeface="微軟正黑體" pitchFamily="34" charset="-120"/>
            <a:ea typeface="微軟正黑體" pitchFamily="34" charset="-120"/>
            <a:cs typeface="Tahoma" panose="020B0604030504040204" pitchFamily="34" charset="0"/>
          </a:endParaRPr>
        </a:p>
      </dgm:t>
    </dgm:pt>
    <dgm:pt modelId="{F5068D79-AF47-4A2D-9692-A9E24AB718C8}" type="parTrans" cxnId="{7AC667AD-D80B-42E2-B38A-4281F38E7A50}">
      <dgm:prSet/>
      <dgm:spPr/>
      <dgm:t>
        <a:bodyPr/>
        <a:lstStyle/>
        <a:p>
          <a:endParaRPr lang="en-US"/>
        </a:p>
      </dgm:t>
    </dgm:pt>
    <dgm:pt modelId="{9BFD31BA-FC48-40CE-A516-F9AB11D71925}" type="sibTrans" cxnId="{7AC667AD-D80B-42E2-B38A-4281F38E7A50}">
      <dgm:prSet/>
      <dgm:spPr/>
      <dgm:t>
        <a:bodyPr/>
        <a:lstStyle/>
        <a:p>
          <a:endParaRPr lang="en-US"/>
        </a:p>
      </dgm:t>
    </dgm:pt>
    <dgm:pt modelId="{E84BD895-EA3C-4CF1-9F4B-0CBF3BFAE274}">
      <dgm:prSet custT="1">
        <dgm:style>
          <a:lnRef idx="1">
            <a:schemeClr val="accent6"/>
          </a:lnRef>
          <a:fillRef idx="2">
            <a:schemeClr val="accent6"/>
          </a:fillRef>
          <a:effectRef idx="1">
            <a:schemeClr val="accent6"/>
          </a:effectRef>
          <a:fontRef idx="minor">
            <a:schemeClr val="dk1"/>
          </a:fontRef>
        </dgm:style>
      </dgm:prSet>
      <dgm:spPr/>
      <dgm:t>
        <a:bodyPr/>
        <a:lstStyle/>
        <a:p>
          <a:pPr>
            <a:buFont typeface="+mj-lt"/>
            <a:buNone/>
          </a:pPr>
          <a:r>
            <a:rPr lang="zh-TW" altLang="en-US" sz="1400" dirty="0" smtClean="0">
              <a:latin typeface="微軟正黑體" pitchFamily="34" charset="-120"/>
              <a:ea typeface="微軟正黑體" pitchFamily="34" charset="-120"/>
              <a:cs typeface="Tahoma" panose="020B0604030504040204" pitchFamily="34" charset="0"/>
            </a:rPr>
            <a:t>標准信用，金信用，白金信用和黑信用</a:t>
          </a:r>
          <a:endParaRPr lang="en-US" sz="1400" dirty="0">
            <a:latin typeface="微軟正黑體" pitchFamily="34" charset="-120"/>
            <a:ea typeface="微軟正黑體" pitchFamily="34" charset="-120"/>
            <a:cs typeface="Tahoma" panose="020B0604030504040204" pitchFamily="34" charset="0"/>
          </a:endParaRPr>
        </a:p>
      </dgm:t>
    </dgm:pt>
    <dgm:pt modelId="{96769277-7AE5-4CC8-9668-93D0A3417771}" type="parTrans" cxnId="{ECD22322-ADB1-4CA7-ABBD-A8638B34CF1F}">
      <dgm:prSet/>
      <dgm:spPr/>
      <dgm:t>
        <a:bodyPr/>
        <a:lstStyle/>
        <a:p>
          <a:endParaRPr lang="en-US"/>
        </a:p>
      </dgm:t>
    </dgm:pt>
    <dgm:pt modelId="{B8C44BA0-142E-481C-B4DE-617139D51106}" type="sibTrans" cxnId="{ECD22322-ADB1-4CA7-ABBD-A8638B34CF1F}">
      <dgm:prSet/>
      <dgm:spPr/>
      <dgm:t>
        <a:bodyPr/>
        <a:lstStyle/>
        <a:p>
          <a:endParaRPr lang="en-US"/>
        </a:p>
      </dgm:t>
    </dgm:pt>
    <dgm:pt modelId="{64ECE2C0-EB93-4285-B98E-924B987F4D5F}">
      <dgm:prSet custT="1">
        <dgm:style>
          <a:lnRef idx="1">
            <a:schemeClr val="accent6"/>
          </a:lnRef>
          <a:fillRef idx="2">
            <a:schemeClr val="accent6"/>
          </a:fillRef>
          <a:effectRef idx="1">
            <a:schemeClr val="accent6"/>
          </a:effectRef>
          <a:fontRef idx="minor">
            <a:schemeClr val="dk1"/>
          </a:fontRef>
        </dgm:style>
      </dgm:prSet>
      <dgm:spPr/>
      <dgm:t>
        <a:bodyPr/>
        <a:lstStyle/>
        <a:p>
          <a:pPr>
            <a:buFont typeface="+mj-lt"/>
            <a:buNone/>
          </a:pPr>
          <a:r>
            <a:rPr lang="zh-TW" altLang="en-US" sz="1400" dirty="0" smtClean="0">
              <a:latin typeface="微軟正黑體" pitchFamily="34" charset="-120"/>
              <a:ea typeface="微軟正黑體" pitchFamily="34" charset="-120"/>
              <a:cs typeface="Tahoma" panose="020B0604030504040204" pitchFamily="34" charset="0"/>
            </a:rPr>
            <a:t>標準借記卡，黃金借記卡，白金借記卡，黑色借記卡，世界精英借記卡</a:t>
          </a:r>
          <a:endParaRPr lang="en-US" sz="1400" dirty="0">
            <a:latin typeface="微軟正黑體" pitchFamily="34" charset="-120"/>
            <a:ea typeface="微軟正黑體" pitchFamily="34" charset="-120"/>
            <a:cs typeface="Tahoma" panose="020B0604030504040204" pitchFamily="34" charset="0"/>
          </a:endParaRPr>
        </a:p>
      </dgm:t>
    </dgm:pt>
    <dgm:pt modelId="{AF8B1C84-B2CB-488A-95BF-A3694A7A4448}" type="parTrans" cxnId="{BD6F08DA-5EF4-4A9F-95A4-5A86C316566C}">
      <dgm:prSet/>
      <dgm:spPr/>
      <dgm:t>
        <a:bodyPr/>
        <a:lstStyle/>
        <a:p>
          <a:endParaRPr lang="en-US"/>
        </a:p>
      </dgm:t>
    </dgm:pt>
    <dgm:pt modelId="{F9AE3931-9F6C-43F5-9C75-C16BC444F1B1}" type="sibTrans" cxnId="{BD6F08DA-5EF4-4A9F-95A4-5A86C316566C}">
      <dgm:prSet/>
      <dgm:spPr/>
      <dgm:t>
        <a:bodyPr/>
        <a:lstStyle/>
        <a:p>
          <a:endParaRPr lang="en-US"/>
        </a:p>
      </dgm:t>
    </dgm:pt>
    <dgm:pt modelId="{7A79E826-162D-439C-BA8C-76307E4BD503}">
      <dgm:prSet custT="1">
        <dgm:style>
          <a:lnRef idx="1">
            <a:schemeClr val="accent6"/>
          </a:lnRef>
          <a:fillRef idx="2">
            <a:schemeClr val="accent6"/>
          </a:fillRef>
          <a:effectRef idx="1">
            <a:schemeClr val="accent6"/>
          </a:effectRef>
          <a:fontRef idx="minor">
            <a:schemeClr val="dk1"/>
          </a:fontRef>
        </dgm:style>
      </dgm:prSet>
      <dgm:spPr/>
      <dgm:t>
        <a:bodyPr/>
        <a:lstStyle/>
        <a:p>
          <a:r>
            <a:rPr lang="zh-TW" altLang="en-US" sz="1400" dirty="0" smtClean="0">
              <a:latin typeface="微軟正黑體" pitchFamily="34" charset="-120"/>
              <a:ea typeface="微軟正黑體" pitchFamily="34" charset="-120"/>
              <a:cs typeface="Tahoma" panose="020B0604030504040204" pitchFamily="34" charset="0"/>
            </a:rPr>
            <a:t>自定義卡片程序和標誌</a:t>
          </a:r>
          <a:endParaRPr lang="en-US" sz="1400" dirty="0">
            <a:latin typeface="微軟正黑體" pitchFamily="34" charset="-120"/>
            <a:ea typeface="微軟正黑體" pitchFamily="34" charset="-120"/>
            <a:cs typeface="Tahoma" panose="020B0604030504040204" pitchFamily="34" charset="0"/>
          </a:endParaRPr>
        </a:p>
      </dgm:t>
    </dgm:pt>
    <dgm:pt modelId="{E06DFEFC-1A83-4B0B-B5E3-373B43AC9D6F}" type="parTrans" cxnId="{2886E53B-65E0-44E9-9EF5-DA52CB6578E6}">
      <dgm:prSet/>
      <dgm:spPr/>
      <dgm:t>
        <a:bodyPr/>
        <a:lstStyle/>
        <a:p>
          <a:endParaRPr lang="en-US"/>
        </a:p>
      </dgm:t>
    </dgm:pt>
    <dgm:pt modelId="{63CC41B3-9260-43D6-B0DC-C73392878DC1}" type="sibTrans" cxnId="{2886E53B-65E0-44E9-9EF5-DA52CB6578E6}">
      <dgm:prSet/>
      <dgm:spPr/>
      <dgm:t>
        <a:bodyPr/>
        <a:lstStyle/>
        <a:p>
          <a:endParaRPr lang="en-US"/>
        </a:p>
      </dgm:t>
    </dgm:pt>
    <dgm:pt modelId="{33D3BCEA-DCD3-4860-BCDF-4790AA9EF090}">
      <dgm:prSet custT="1">
        <dgm:style>
          <a:lnRef idx="1">
            <a:schemeClr val="accent6"/>
          </a:lnRef>
          <a:fillRef idx="2">
            <a:schemeClr val="accent6"/>
          </a:fillRef>
          <a:effectRef idx="1">
            <a:schemeClr val="accent6"/>
          </a:effectRef>
          <a:fontRef idx="minor">
            <a:schemeClr val="dk1"/>
          </a:fontRef>
        </dgm:style>
      </dgm:prSet>
      <dgm:spPr/>
      <dgm:t>
        <a:bodyPr/>
        <a:lstStyle/>
        <a:p>
          <a:r>
            <a:rPr lang="en-US" altLang="zh-TW" sz="1400" dirty="0" smtClean="0">
              <a:latin typeface="微軟正黑體" pitchFamily="34" charset="-120"/>
              <a:ea typeface="微軟正黑體" pitchFamily="34" charset="-120"/>
              <a:cs typeface="Tahoma" panose="020B0604030504040204" pitchFamily="34" charset="0"/>
            </a:rPr>
            <a:t>Credit Builder</a:t>
          </a:r>
          <a:r>
            <a:rPr lang="zh-TW" altLang="en-US" sz="1400" dirty="0" smtClean="0">
              <a:latin typeface="微軟正黑體" pitchFamily="34" charset="-120"/>
              <a:ea typeface="微軟正黑體" pitchFamily="34" charset="-120"/>
              <a:cs typeface="Tahoma" panose="020B0604030504040204" pitchFamily="34" charset="0"/>
            </a:rPr>
            <a:t>卡計劃，工資卡計劃，貸款卡計劃，忠誠度和獎勵計劃</a:t>
          </a:r>
          <a:endParaRPr lang="en-US" sz="1400" dirty="0">
            <a:latin typeface="微軟正黑體" pitchFamily="34" charset="-120"/>
            <a:ea typeface="微軟正黑體" pitchFamily="34" charset="-120"/>
            <a:cs typeface="Tahoma" panose="020B0604030504040204" pitchFamily="34" charset="0"/>
          </a:endParaRPr>
        </a:p>
      </dgm:t>
    </dgm:pt>
    <dgm:pt modelId="{4E626639-90F5-4E29-AE83-D3DDE396B358}" type="parTrans" cxnId="{4F34D599-E05B-4F23-B1BA-DB148A3FA369}">
      <dgm:prSet/>
      <dgm:spPr/>
      <dgm:t>
        <a:bodyPr/>
        <a:lstStyle/>
        <a:p>
          <a:endParaRPr lang="en-US"/>
        </a:p>
      </dgm:t>
    </dgm:pt>
    <dgm:pt modelId="{A7E091DA-8FB5-44EA-A338-802584C32BF0}" type="sibTrans" cxnId="{4F34D599-E05B-4F23-B1BA-DB148A3FA369}">
      <dgm:prSet/>
      <dgm:spPr/>
      <dgm:t>
        <a:bodyPr/>
        <a:lstStyle/>
        <a:p>
          <a:endParaRPr lang="en-US"/>
        </a:p>
      </dgm:t>
    </dgm:pt>
    <dgm:pt modelId="{E008B3D6-D7BA-4449-97EB-1F25EE22632E}">
      <dgm:prSet custT="1">
        <dgm:style>
          <a:lnRef idx="1">
            <a:schemeClr val="accent6"/>
          </a:lnRef>
          <a:fillRef idx="2">
            <a:schemeClr val="accent6"/>
          </a:fillRef>
          <a:effectRef idx="1">
            <a:schemeClr val="accent6"/>
          </a:effectRef>
          <a:fontRef idx="minor">
            <a:schemeClr val="dk1"/>
          </a:fontRef>
        </dgm:style>
      </dgm:prSet>
      <dgm:spPr/>
      <dgm:t>
        <a:bodyPr/>
        <a:lstStyle/>
        <a:p>
          <a:r>
            <a:rPr lang="zh-TW" altLang="en-US" sz="1400" dirty="0" smtClean="0">
              <a:latin typeface="Tahoma" panose="020B0604030504040204" pitchFamily="34" charset="0"/>
              <a:ea typeface="Tahoma" panose="020B0604030504040204" pitchFamily="34" charset="0"/>
              <a:cs typeface="Tahoma" panose="020B0604030504040204" pitchFamily="34" charset="0"/>
            </a:rPr>
            <a:t>線上處理系統</a:t>
          </a:r>
          <a:endParaRPr lang="en-US" sz="1400" dirty="0">
            <a:latin typeface="Tahoma" panose="020B0604030504040204" pitchFamily="34" charset="0"/>
            <a:ea typeface="Tahoma" panose="020B0604030504040204" pitchFamily="34" charset="0"/>
            <a:cs typeface="Tahoma" panose="020B0604030504040204" pitchFamily="34" charset="0"/>
          </a:endParaRPr>
        </a:p>
      </dgm:t>
    </dgm:pt>
    <dgm:pt modelId="{E0EDD166-F09F-41A4-9622-333832863A50}" type="parTrans" cxnId="{6D2EA6C8-BEDD-46B9-9B0E-C0A96D9FC7DD}">
      <dgm:prSet/>
      <dgm:spPr/>
      <dgm:t>
        <a:bodyPr/>
        <a:lstStyle/>
        <a:p>
          <a:endParaRPr lang="en-US"/>
        </a:p>
      </dgm:t>
    </dgm:pt>
    <dgm:pt modelId="{7D7440D0-6DC2-4028-BD66-563C4F650226}" type="sibTrans" cxnId="{6D2EA6C8-BEDD-46B9-9B0E-C0A96D9FC7DD}">
      <dgm:prSet/>
      <dgm:spPr/>
      <dgm:t>
        <a:bodyPr/>
        <a:lstStyle/>
        <a:p>
          <a:endParaRPr lang="en-US"/>
        </a:p>
      </dgm:t>
    </dgm:pt>
    <dgm:pt modelId="{4E9E1EE9-C492-4CE2-BC8F-ADD73715839C}" type="pres">
      <dgm:prSet presAssocID="{FB007E9E-6ABC-4D13-9203-875E1C30B1FA}" presName="hierChild1" presStyleCnt="0">
        <dgm:presLayoutVars>
          <dgm:orgChart val="1"/>
          <dgm:chPref val="1"/>
          <dgm:dir/>
          <dgm:animOne val="branch"/>
          <dgm:animLvl val="lvl"/>
          <dgm:resizeHandles/>
        </dgm:presLayoutVars>
      </dgm:prSet>
      <dgm:spPr/>
      <dgm:t>
        <a:bodyPr/>
        <a:lstStyle/>
        <a:p>
          <a:endParaRPr lang="zh-TW" altLang="en-US"/>
        </a:p>
      </dgm:t>
    </dgm:pt>
    <dgm:pt modelId="{63188444-BE23-4B23-BE96-7C2B18134F68}" type="pres">
      <dgm:prSet presAssocID="{4C1FF838-03E6-4C43-B128-196EB9754D70}" presName="hierRoot1" presStyleCnt="0">
        <dgm:presLayoutVars>
          <dgm:hierBranch val="init"/>
        </dgm:presLayoutVars>
      </dgm:prSet>
      <dgm:spPr/>
    </dgm:pt>
    <dgm:pt modelId="{62B226E7-F4F6-4202-8B55-31DFA0C8C485}" type="pres">
      <dgm:prSet presAssocID="{4C1FF838-03E6-4C43-B128-196EB9754D70}" presName="rootComposite1" presStyleCnt="0"/>
      <dgm:spPr/>
    </dgm:pt>
    <dgm:pt modelId="{D05D203E-1E61-4AF5-8403-A1318A3B1CB2}" type="pres">
      <dgm:prSet presAssocID="{4C1FF838-03E6-4C43-B128-196EB9754D70}" presName="rootText1" presStyleLbl="node0" presStyleIdx="0" presStyleCnt="1" custScaleX="392971" custScaleY="315460" custLinFactNeighborX="4980" custLinFactNeighborY="-91634">
        <dgm:presLayoutVars>
          <dgm:chPref val="3"/>
        </dgm:presLayoutVars>
      </dgm:prSet>
      <dgm:spPr>
        <a:prstGeom prst="round2DiagRect">
          <a:avLst/>
        </a:prstGeom>
      </dgm:spPr>
      <dgm:t>
        <a:bodyPr/>
        <a:lstStyle/>
        <a:p>
          <a:endParaRPr lang="zh-TW" altLang="en-US"/>
        </a:p>
      </dgm:t>
    </dgm:pt>
    <dgm:pt modelId="{2431C3F7-2BD0-4942-8657-E364BCCBE1B5}" type="pres">
      <dgm:prSet presAssocID="{4C1FF838-03E6-4C43-B128-196EB9754D70}" presName="rootConnector1" presStyleLbl="node1" presStyleIdx="0" presStyleCnt="0"/>
      <dgm:spPr/>
      <dgm:t>
        <a:bodyPr/>
        <a:lstStyle/>
        <a:p>
          <a:endParaRPr lang="zh-TW" altLang="en-US"/>
        </a:p>
      </dgm:t>
    </dgm:pt>
    <dgm:pt modelId="{8DC1A759-C145-468B-AEBD-DFE567D38C78}" type="pres">
      <dgm:prSet presAssocID="{4C1FF838-03E6-4C43-B128-196EB9754D70}" presName="hierChild2" presStyleCnt="0"/>
      <dgm:spPr/>
    </dgm:pt>
    <dgm:pt modelId="{BB2BEDC7-EF04-4DC6-9745-08FB1E29F7BD}" type="pres">
      <dgm:prSet presAssocID="{19572A5A-FB03-457F-886C-B429ACC45A40}" presName="Name37" presStyleLbl="parChTrans1D2" presStyleIdx="0" presStyleCnt="6"/>
      <dgm:spPr/>
      <dgm:t>
        <a:bodyPr/>
        <a:lstStyle/>
        <a:p>
          <a:endParaRPr lang="zh-TW" altLang="en-US"/>
        </a:p>
      </dgm:t>
    </dgm:pt>
    <dgm:pt modelId="{DE059945-75A0-4723-8097-E8F6C6557284}" type="pres">
      <dgm:prSet presAssocID="{61023432-1819-4F41-84A8-C6F1FC6E2F3C}" presName="hierRoot2" presStyleCnt="0">
        <dgm:presLayoutVars>
          <dgm:hierBranch val="init"/>
        </dgm:presLayoutVars>
      </dgm:prSet>
      <dgm:spPr/>
    </dgm:pt>
    <dgm:pt modelId="{5DB8691E-5848-4553-AC6C-16398B33DF3B}" type="pres">
      <dgm:prSet presAssocID="{61023432-1819-4F41-84A8-C6F1FC6E2F3C}" presName="rootComposite" presStyleCnt="0"/>
      <dgm:spPr/>
    </dgm:pt>
    <dgm:pt modelId="{726F58D8-07C9-4204-A85D-AC4FCDE38134}" type="pres">
      <dgm:prSet presAssocID="{61023432-1819-4F41-84A8-C6F1FC6E2F3C}" presName="rootText" presStyleLbl="node2" presStyleIdx="0" presStyleCnt="6" custScaleX="165519" custScaleY="252403" custLinFactX="628" custLinFactY="-110096" custLinFactNeighborX="100000" custLinFactNeighborY="-200000">
        <dgm:presLayoutVars>
          <dgm:chPref val="3"/>
        </dgm:presLayoutVars>
      </dgm:prSet>
      <dgm:spPr/>
      <dgm:t>
        <a:bodyPr/>
        <a:lstStyle/>
        <a:p>
          <a:endParaRPr lang="zh-TW" altLang="en-US"/>
        </a:p>
      </dgm:t>
    </dgm:pt>
    <dgm:pt modelId="{FA632778-A96A-4993-BE14-64E3A12F25B1}" type="pres">
      <dgm:prSet presAssocID="{61023432-1819-4F41-84A8-C6F1FC6E2F3C}" presName="rootConnector" presStyleLbl="node2" presStyleIdx="0" presStyleCnt="6"/>
      <dgm:spPr/>
      <dgm:t>
        <a:bodyPr/>
        <a:lstStyle/>
        <a:p>
          <a:endParaRPr lang="zh-TW" altLang="en-US"/>
        </a:p>
      </dgm:t>
    </dgm:pt>
    <dgm:pt modelId="{FF0FCF1A-C4CE-4CA8-B9D2-5E50290091B1}" type="pres">
      <dgm:prSet presAssocID="{61023432-1819-4F41-84A8-C6F1FC6E2F3C}" presName="hierChild4" presStyleCnt="0"/>
      <dgm:spPr/>
    </dgm:pt>
    <dgm:pt modelId="{4FF98DFF-CC09-42B4-A3DE-3B25F903B4F6}" type="pres">
      <dgm:prSet presAssocID="{61023432-1819-4F41-84A8-C6F1FC6E2F3C}" presName="hierChild5" presStyleCnt="0"/>
      <dgm:spPr/>
    </dgm:pt>
    <dgm:pt modelId="{FB3788E6-3AA2-4DCA-9B21-24A79B830FF2}" type="pres">
      <dgm:prSet presAssocID="{E0EDD166-F09F-41A4-9622-333832863A50}" presName="Name37" presStyleLbl="parChTrans1D2" presStyleIdx="1" presStyleCnt="6"/>
      <dgm:spPr/>
      <dgm:t>
        <a:bodyPr/>
        <a:lstStyle/>
        <a:p>
          <a:endParaRPr lang="zh-TW" altLang="en-US"/>
        </a:p>
      </dgm:t>
    </dgm:pt>
    <dgm:pt modelId="{8B2A09DE-C240-471A-8C14-9620E853381D}" type="pres">
      <dgm:prSet presAssocID="{E008B3D6-D7BA-4449-97EB-1F25EE22632E}" presName="hierRoot2" presStyleCnt="0">
        <dgm:presLayoutVars>
          <dgm:hierBranch val="init"/>
        </dgm:presLayoutVars>
      </dgm:prSet>
      <dgm:spPr/>
    </dgm:pt>
    <dgm:pt modelId="{868A1FD3-4878-41A5-9609-FD3580755961}" type="pres">
      <dgm:prSet presAssocID="{E008B3D6-D7BA-4449-97EB-1F25EE22632E}" presName="rootComposite" presStyleCnt="0"/>
      <dgm:spPr/>
    </dgm:pt>
    <dgm:pt modelId="{4872BE0D-1F74-4937-A391-12C24AFB0E99}" type="pres">
      <dgm:prSet presAssocID="{E008B3D6-D7BA-4449-97EB-1F25EE22632E}" presName="rootText" presStyleLbl="node2" presStyleIdx="1" presStyleCnt="6" custScaleX="164236" custScaleY="179582" custLinFactX="305988" custLinFactY="-100000" custLinFactNeighborX="400000" custLinFactNeighborY="-198787">
        <dgm:presLayoutVars>
          <dgm:chPref val="3"/>
        </dgm:presLayoutVars>
      </dgm:prSet>
      <dgm:spPr/>
      <dgm:t>
        <a:bodyPr/>
        <a:lstStyle/>
        <a:p>
          <a:endParaRPr lang="zh-TW" altLang="en-US"/>
        </a:p>
      </dgm:t>
    </dgm:pt>
    <dgm:pt modelId="{8055A81E-8A76-4CEF-A34B-5FD24C0D1BA2}" type="pres">
      <dgm:prSet presAssocID="{E008B3D6-D7BA-4449-97EB-1F25EE22632E}" presName="rootConnector" presStyleLbl="node2" presStyleIdx="1" presStyleCnt="6"/>
      <dgm:spPr/>
      <dgm:t>
        <a:bodyPr/>
        <a:lstStyle/>
        <a:p>
          <a:endParaRPr lang="zh-TW" altLang="en-US"/>
        </a:p>
      </dgm:t>
    </dgm:pt>
    <dgm:pt modelId="{E1CC36CD-9F46-42D2-BD4F-AC8C94CD99AD}" type="pres">
      <dgm:prSet presAssocID="{E008B3D6-D7BA-4449-97EB-1F25EE22632E}" presName="hierChild4" presStyleCnt="0"/>
      <dgm:spPr/>
    </dgm:pt>
    <dgm:pt modelId="{AF53F62F-5ACF-42B8-A7DC-283BF8616578}" type="pres">
      <dgm:prSet presAssocID="{E008B3D6-D7BA-4449-97EB-1F25EE22632E}" presName="hierChild5" presStyleCnt="0"/>
      <dgm:spPr/>
    </dgm:pt>
    <dgm:pt modelId="{47BAAC54-60A0-4C2B-BDD7-EC8F8F2E06D3}" type="pres">
      <dgm:prSet presAssocID="{2B91A769-5CAF-408A-A428-64896E5A73F9}" presName="Name37" presStyleLbl="parChTrans1D2" presStyleIdx="2" presStyleCnt="6"/>
      <dgm:spPr/>
      <dgm:t>
        <a:bodyPr/>
        <a:lstStyle/>
        <a:p>
          <a:endParaRPr lang="zh-TW" altLang="en-US"/>
        </a:p>
      </dgm:t>
    </dgm:pt>
    <dgm:pt modelId="{5EC5840D-F336-45EA-8A63-3CB7B2329C63}" type="pres">
      <dgm:prSet presAssocID="{2D6630E3-C169-4311-9F58-51A499CAA7DE}" presName="hierRoot2" presStyleCnt="0">
        <dgm:presLayoutVars>
          <dgm:hierBranch val="init"/>
        </dgm:presLayoutVars>
      </dgm:prSet>
      <dgm:spPr/>
    </dgm:pt>
    <dgm:pt modelId="{0A424225-3F92-4954-A3E6-BCFEAD60BFB1}" type="pres">
      <dgm:prSet presAssocID="{2D6630E3-C169-4311-9F58-51A499CAA7DE}" presName="rootComposite" presStyleCnt="0"/>
      <dgm:spPr/>
    </dgm:pt>
    <dgm:pt modelId="{FAEA14FC-D733-4485-9045-CB84FEAE6A6D}" type="pres">
      <dgm:prSet presAssocID="{2D6630E3-C169-4311-9F58-51A499CAA7DE}" presName="rootText" presStyleLbl="node2" presStyleIdx="2" presStyleCnt="6" custScaleX="241408" custScaleY="239997" custLinFactX="-100000" custLinFactNeighborX="-124925" custLinFactNeighborY="4841">
        <dgm:presLayoutVars>
          <dgm:chPref val="3"/>
        </dgm:presLayoutVars>
      </dgm:prSet>
      <dgm:spPr/>
      <dgm:t>
        <a:bodyPr/>
        <a:lstStyle/>
        <a:p>
          <a:endParaRPr lang="zh-TW" altLang="en-US"/>
        </a:p>
      </dgm:t>
    </dgm:pt>
    <dgm:pt modelId="{68C74E90-0E80-4165-A3E4-286C487BA487}" type="pres">
      <dgm:prSet presAssocID="{2D6630E3-C169-4311-9F58-51A499CAA7DE}" presName="rootConnector" presStyleLbl="node2" presStyleIdx="2" presStyleCnt="6"/>
      <dgm:spPr/>
      <dgm:t>
        <a:bodyPr/>
        <a:lstStyle/>
        <a:p>
          <a:endParaRPr lang="zh-TW" altLang="en-US"/>
        </a:p>
      </dgm:t>
    </dgm:pt>
    <dgm:pt modelId="{555CE62D-AA39-4C2A-AF6E-4D0D8A125B64}" type="pres">
      <dgm:prSet presAssocID="{2D6630E3-C169-4311-9F58-51A499CAA7DE}" presName="hierChild4" presStyleCnt="0"/>
      <dgm:spPr/>
    </dgm:pt>
    <dgm:pt modelId="{92B29E78-1602-4ED1-B42E-E53667AB53DB}" type="pres">
      <dgm:prSet presAssocID="{96769277-7AE5-4CC8-9668-93D0A3417771}" presName="Name37" presStyleLbl="parChTrans1D3" presStyleIdx="0" presStyleCnt="3"/>
      <dgm:spPr/>
      <dgm:t>
        <a:bodyPr/>
        <a:lstStyle/>
        <a:p>
          <a:endParaRPr lang="zh-TW" altLang="en-US"/>
        </a:p>
      </dgm:t>
    </dgm:pt>
    <dgm:pt modelId="{86F37104-38F0-4869-A263-C8D2E03FA933}" type="pres">
      <dgm:prSet presAssocID="{E84BD895-EA3C-4CF1-9F4B-0CBF3BFAE274}" presName="hierRoot2" presStyleCnt="0">
        <dgm:presLayoutVars>
          <dgm:hierBranch val="init"/>
        </dgm:presLayoutVars>
      </dgm:prSet>
      <dgm:spPr/>
    </dgm:pt>
    <dgm:pt modelId="{B52FD32F-600C-4280-8633-FFA8A3BCC303}" type="pres">
      <dgm:prSet presAssocID="{E84BD895-EA3C-4CF1-9F4B-0CBF3BFAE274}" presName="rootComposite" presStyleCnt="0"/>
      <dgm:spPr/>
    </dgm:pt>
    <dgm:pt modelId="{FE7BCF28-D313-4478-BE01-E05EA371F75F}" type="pres">
      <dgm:prSet presAssocID="{E84BD895-EA3C-4CF1-9F4B-0CBF3BFAE274}" presName="rootText" presStyleLbl="node3" presStyleIdx="0" presStyleCnt="3" custScaleX="238045" custScaleY="324944" custLinFactX="-100000" custLinFactNeighborX="-155337" custLinFactNeighborY="71203">
        <dgm:presLayoutVars>
          <dgm:chPref val="3"/>
        </dgm:presLayoutVars>
      </dgm:prSet>
      <dgm:spPr/>
      <dgm:t>
        <a:bodyPr/>
        <a:lstStyle/>
        <a:p>
          <a:endParaRPr lang="zh-TW" altLang="en-US"/>
        </a:p>
      </dgm:t>
    </dgm:pt>
    <dgm:pt modelId="{C760E8CB-CBD0-4FAD-B7FB-E3FF24BFE332}" type="pres">
      <dgm:prSet presAssocID="{E84BD895-EA3C-4CF1-9F4B-0CBF3BFAE274}" presName="rootConnector" presStyleLbl="node3" presStyleIdx="0" presStyleCnt="3"/>
      <dgm:spPr/>
      <dgm:t>
        <a:bodyPr/>
        <a:lstStyle/>
        <a:p>
          <a:endParaRPr lang="zh-TW" altLang="en-US"/>
        </a:p>
      </dgm:t>
    </dgm:pt>
    <dgm:pt modelId="{B706DA38-1D38-4CAF-AE45-716644D7EF51}" type="pres">
      <dgm:prSet presAssocID="{E84BD895-EA3C-4CF1-9F4B-0CBF3BFAE274}" presName="hierChild4" presStyleCnt="0"/>
      <dgm:spPr/>
    </dgm:pt>
    <dgm:pt modelId="{F60EC4E8-967E-4BD8-BF45-E46FB997E517}" type="pres">
      <dgm:prSet presAssocID="{E84BD895-EA3C-4CF1-9F4B-0CBF3BFAE274}" presName="hierChild5" presStyleCnt="0"/>
      <dgm:spPr/>
    </dgm:pt>
    <dgm:pt modelId="{E12A15E2-28B4-4100-A28A-46D91165D5CB}" type="pres">
      <dgm:prSet presAssocID="{2D6630E3-C169-4311-9F58-51A499CAA7DE}" presName="hierChild5" presStyleCnt="0"/>
      <dgm:spPr/>
    </dgm:pt>
    <dgm:pt modelId="{C73579BD-E653-4BFB-8D58-6866C3446945}" type="pres">
      <dgm:prSet presAssocID="{434A1FBD-05D8-4DC1-99B8-9A4264851EE5}" presName="Name37" presStyleLbl="parChTrans1D2" presStyleIdx="3" presStyleCnt="6"/>
      <dgm:spPr/>
      <dgm:t>
        <a:bodyPr/>
        <a:lstStyle/>
        <a:p>
          <a:endParaRPr lang="zh-TW" altLang="en-US"/>
        </a:p>
      </dgm:t>
    </dgm:pt>
    <dgm:pt modelId="{D2351F67-61E1-4D8C-A086-5775CE2EA9EC}" type="pres">
      <dgm:prSet presAssocID="{3C0FBB19-91E4-497A-8939-80E1946E5B7E}" presName="hierRoot2" presStyleCnt="0">
        <dgm:presLayoutVars>
          <dgm:hierBranch val="init"/>
        </dgm:presLayoutVars>
      </dgm:prSet>
      <dgm:spPr/>
    </dgm:pt>
    <dgm:pt modelId="{2F36D375-E3FF-4200-B4EA-D016ACD32CB6}" type="pres">
      <dgm:prSet presAssocID="{3C0FBB19-91E4-497A-8939-80E1946E5B7E}" presName="rootComposite" presStyleCnt="0"/>
      <dgm:spPr/>
    </dgm:pt>
    <dgm:pt modelId="{2B0662B5-8BA5-4B82-8704-F6D743091334}" type="pres">
      <dgm:prSet presAssocID="{3C0FBB19-91E4-497A-8939-80E1946E5B7E}" presName="rootText" presStyleLbl="node2" presStyleIdx="3" presStyleCnt="6" custScaleX="193930" custScaleY="243874" custLinFactX="-100000" custLinFactNeighborX="-118566" custLinFactNeighborY="10429">
        <dgm:presLayoutVars>
          <dgm:chPref val="3"/>
        </dgm:presLayoutVars>
      </dgm:prSet>
      <dgm:spPr/>
      <dgm:t>
        <a:bodyPr/>
        <a:lstStyle/>
        <a:p>
          <a:endParaRPr lang="zh-TW" altLang="en-US"/>
        </a:p>
      </dgm:t>
    </dgm:pt>
    <dgm:pt modelId="{F5FF4D81-E047-4E3C-BCDA-53FB5AFEAEF4}" type="pres">
      <dgm:prSet presAssocID="{3C0FBB19-91E4-497A-8939-80E1946E5B7E}" presName="rootConnector" presStyleLbl="node2" presStyleIdx="3" presStyleCnt="6"/>
      <dgm:spPr/>
      <dgm:t>
        <a:bodyPr/>
        <a:lstStyle/>
        <a:p>
          <a:endParaRPr lang="zh-TW" altLang="en-US"/>
        </a:p>
      </dgm:t>
    </dgm:pt>
    <dgm:pt modelId="{C197A440-D29F-4A15-899D-4BE9559A65F9}" type="pres">
      <dgm:prSet presAssocID="{3C0FBB19-91E4-497A-8939-80E1946E5B7E}" presName="hierChild4" presStyleCnt="0"/>
      <dgm:spPr/>
    </dgm:pt>
    <dgm:pt modelId="{9AAE8341-6630-44EE-8AD6-8FB97B99A075}" type="pres">
      <dgm:prSet presAssocID="{AF8B1C84-B2CB-488A-95BF-A3694A7A4448}" presName="Name37" presStyleLbl="parChTrans1D3" presStyleIdx="1" presStyleCnt="3"/>
      <dgm:spPr/>
      <dgm:t>
        <a:bodyPr/>
        <a:lstStyle/>
        <a:p>
          <a:endParaRPr lang="zh-TW" altLang="en-US"/>
        </a:p>
      </dgm:t>
    </dgm:pt>
    <dgm:pt modelId="{3A1EDF27-1AB4-4E48-B339-795585A429ED}" type="pres">
      <dgm:prSet presAssocID="{64ECE2C0-EB93-4285-B98E-924B987F4D5F}" presName="hierRoot2" presStyleCnt="0">
        <dgm:presLayoutVars>
          <dgm:hierBranch val="init"/>
        </dgm:presLayoutVars>
      </dgm:prSet>
      <dgm:spPr/>
    </dgm:pt>
    <dgm:pt modelId="{6561C694-295E-4862-AEDB-CCA69F507394}" type="pres">
      <dgm:prSet presAssocID="{64ECE2C0-EB93-4285-B98E-924B987F4D5F}" presName="rootComposite" presStyleCnt="0"/>
      <dgm:spPr/>
    </dgm:pt>
    <dgm:pt modelId="{1C946079-9D7E-44F7-BACA-AF251B6DFB36}" type="pres">
      <dgm:prSet presAssocID="{64ECE2C0-EB93-4285-B98E-924B987F4D5F}" presName="rootText" presStyleLbl="node3" presStyleIdx="1" presStyleCnt="3" custScaleX="205429" custScaleY="257270" custLinFactX="-100000" custLinFactNeighborX="-138069" custLinFactNeighborY="82208">
        <dgm:presLayoutVars>
          <dgm:chPref val="3"/>
        </dgm:presLayoutVars>
      </dgm:prSet>
      <dgm:spPr/>
      <dgm:t>
        <a:bodyPr/>
        <a:lstStyle/>
        <a:p>
          <a:endParaRPr lang="zh-TW" altLang="en-US"/>
        </a:p>
      </dgm:t>
    </dgm:pt>
    <dgm:pt modelId="{4F62E1F6-6309-4D48-8FBD-3A41E9DCC954}" type="pres">
      <dgm:prSet presAssocID="{64ECE2C0-EB93-4285-B98E-924B987F4D5F}" presName="rootConnector" presStyleLbl="node3" presStyleIdx="1" presStyleCnt="3"/>
      <dgm:spPr/>
      <dgm:t>
        <a:bodyPr/>
        <a:lstStyle/>
        <a:p>
          <a:endParaRPr lang="zh-TW" altLang="en-US"/>
        </a:p>
      </dgm:t>
    </dgm:pt>
    <dgm:pt modelId="{49A1B60B-BEEB-4BFB-87B6-240B7E711C39}" type="pres">
      <dgm:prSet presAssocID="{64ECE2C0-EB93-4285-B98E-924B987F4D5F}" presName="hierChild4" presStyleCnt="0"/>
      <dgm:spPr/>
    </dgm:pt>
    <dgm:pt modelId="{F6809634-686B-40D5-9933-EF3801246355}" type="pres">
      <dgm:prSet presAssocID="{64ECE2C0-EB93-4285-B98E-924B987F4D5F}" presName="hierChild5" presStyleCnt="0"/>
      <dgm:spPr/>
    </dgm:pt>
    <dgm:pt modelId="{FDDEC955-47BB-460E-B4A5-BBB244FB0039}" type="pres">
      <dgm:prSet presAssocID="{3C0FBB19-91E4-497A-8939-80E1946E5B7E}" presName="hierChild5" presStyleCnt="0"/>
      <dgm:spPr/>
    </dgm:pt>
    <dgm:pt modelId="{C0D1B164-5B76-4FA8-9DF4-AAEEAD987072}" type="pres">
      <dgm:prSet presAssocID="{F5068D79-AF47-4A2D-9692-A9E24AB718C8}" presName="Name37" presStyleLbl="parChTrans1D2" presStyleIdx="4" presStyleCnt="6"/>
      <dgm:spPr/>
      <dgm:t>
        <a:bodyPr/>
        <a:lstStyle/>
        <a:p>
          <a:endParaRPr lang="zh-TW" altLang="en-US"/>
        </a:p>
      </dgm:t>
    </dgm:pt>
    <dgm:pt modelId="{0EEE84EA-2CAE-4D09-A646-FF71A5E36581}" type="pres">
      <dgm:prSet presAssocID="{C48ACDB4-B04F-414D-9023-47435FC4115F}" presName="hierRoot2" presStyleCnt="0">
        <dgm:presLayoutVars>
          <dgm:hierBranch val="init"/>
        </dgm:presLayoutVars>
      </dgm:prSet>
      <dgm:spPr/>
    </dgm:pt>
    <dgm:pt modelId="{EE04C0BF-EDAB-4A86-AEE5-E548E9A72436}" type="pres">
      <dgm:prSet presAssocID="{C48ACDB4-B04F-414D-9023-47435FC4115F}" presName="rootComposite" presStyleCnt="0"/>
      <dgm:spPr/>
    </dgm:pt>
    <dgm:pt modelId="{92032CA9-EB63-4F47-A6FA-8037FAF7B98B}" type="pres">
      <dgm:prSet presAssocID="{C48ACDB4-B04F-414D-9023-47435FC4115F}" presName="rootText" presStyleLbl="node2" presStyleIdx="4" presStyleCnt="6" custScaleX="182121" custScaleY="237342" custLinFactX="-66752" custLinFactNeighborX="-100000" custLinFactNeighborY="10429">
        <dgm:presLayoutVars>
          <dgm:chPref val="3"/>
        </dgm:presLayoutVars>
      </dgm:prSet>
      <dgm:spPr/>
      <dgm:t>
        <a:bodyPr/>
        <a:lstStyle/>
        <a:p>
          <a:endParaRPr lang="zh-TW" altLang="en-US"/>
        </a:p>
      </dgm:t>
    </dgm:pt>
    <dgm:pt modelId="{893D62EC-EF2D-4786-99E6-30AB5F8104AF}" type="pres">
      <dgm:prSet presAssocID="{C48ACDB4-B04F-414D-9023-47435FC4115F}" presName="rootConnector" presStyleLbl="node2" presStyleIdx="4" presStyleCnt="6"/>
      <dgm:spPr/>
      <dgm:t>
        <a:bodyPr/>
        <a:lstStyle/>
        <a:p>
          <a:endParaRPr lang="zh-TW" altLang="en-US"/>
        </a:p>
      </dgm:t>
    </dgm:pt>
    <dgm:pt modelId="{7B957C29-75FC-45ED-A20A-93C45CA2178B}" type="pres">
      <dgm:prSet presAssocID="{C48ACDB4-B04F-414D-9023-47435FC4115F}" presName="hierChild4" presStyleCnt="0"/>
      <dgm:spPr/>
    </dgm:pt>
    <dgm:pt modelId="{9ED43042-04A0-4644-961C-0576B73105B8}" type="pres">
      <dgm:prSet presAssocID="{C48ACDB4-B04F-414D-9023-47435FC4115F}" presName="hierChild5" presStyleCnt="0"/>
      <dgm:spPr/>
    </dgm:pt>
    <dgm:pt modelId="{A884D114-08E0-4EA6-A95E-5988E72E6097}" type="pres">
      <dgm:prSet presAssocID="{E06DFEFC-1A83-4B0B-B5E3-373B43AC9D6F}" presName="Name37" presStyleLbl="parChTrans1D2" presStyleIdx="5" presStyleCnt="6"/>
      <dgm:spPr/>
      <dgm:t>
        <a:bodyPr/>
        <a:lstStyle/>
        <a:p>
          <a:endParaRPr lang="zh-TW" altLang="en-US"/>
        </a:p>
      </dgm:t>
    </dgm:pt>
    <dgm:pt modelId="{9A9567E6-9044-41F6-B1C8-AC1CF2A6D2A0}" type="pres">
      <dgm:prSet presAssocID="{7A79E826-162D-439C-BA8C-76307E4BD503}" presName="hierRoot2" presStyleCnt="0">
        <dgm:presLayoutVars>
          <dgm:hierBranch val="init"/>
        </dgm:presLayoutVars>
      </dgm:prSet>
      <dgm:spPr/>
    </dgm:pt>
    <dgm:pt modelId="{14E0C070-40E4-462F-9BC6-99053A6036B1}" type="pres">
      <dgm:prSet presAssocID="{7A79E826-162D-439C-BA8C-76307E4BD503}" presName="rootComposite" presStyleCnt="0"/>
      <dgm:spPr/>
    </dgm:pt>
    <dgm:pt modelId="{4B04F050-3549-49D2-9807-18B834401747}" type="pres">
      <dgm:prSet presAssocID="{7A79E826-162D-439C-BA8C-76307E4BD503}" presName="rootText" presStyleLbl="node2" presStyleIdx="5" presStyleCnt="6" custScaleX="223192" custScaleY="155494" custLinFactNeighborX="-83843" custLinFactNeighborY="10429">
        <dgm:presLayoutVars>
          <dgm:chPref val="3"/>
        </dgm:presLayoutVars>
      </dgm:prSet>
      <dgm:spPr/>
      <dgm:t>
        <a:bodyPr/>
        <a:lstStyle/>
        <a:p>
          <a:endParaRPr lang="zh-TW" altLang="en-US"/>
        </a:p>
      </dgm:t>
    </dgm:pt>
    <dgm:pt modelId="{571B1658-E697-4786-859C-BA0D2623CBC0}" type="pres">
      <dgm:prSet presAssocID="{7A79E826-162D-439C-BA8C-76307E4BD503}" presName="rootConnector" presStyleLbl="node2" presStyleIdx="5" presStyleCnt="6"/>
      <dgm:spPr/>
      <dgm:t>
        <a:bodyPr/>
        <a:lstStyle/>
        <a:p>
          <a:endParaRPr lang="zh-TW" altLang="en-US"/>
        </a:p>
      </dgm:t>
    </dgm:pt>
    <dgm:pt modelId="{5C2B2513-C9A4-4F91-9D6E-4605CDFA03F3}" type="pres">
      <dgm:prSet presAssocID="{7A79E826-162D-439C-BA8C-76307E4BD503}" presName="hierChild4" presStyleCnt="0"/>
      <dgm:spPr/>
    </dgm:pt>
    <dgm:pt modelId="{01118986-AEA0-4BBE-8828-3DE29E7AB8A6}" type="pres">
      <dgm:prSet presAssocID="{4E626639-90F5-4E29-AE83-D3DDE396B358}" presName="Name37" presStyleLbl="parChTrans1D3" presStyleIdx="2" presStyleCnt="3"/>
      <dgm:spPr/>
      <dgm:t>
        <a:bodyPr/>
        <a:lstStyle/>
        <a:p>
          <a:endParaRPr lang="zh-TW" altLang="en-US"/>
        </a:p>
      </dgm:t>
    </dgm:pt>
    <dgm:pt modelId="{05027A5A-93A7-4983-BBEC-2BE7544A92EF}" type="pres">
      <dgm:prSet presAssocID="{33D3BCEA-DCD3-4860-BCDF-4790AA9EF090}" presName="hierRoot2" presStyleCnt="0">
        <dgm:presLayoutVars>
          <dgm:hierBranch val="init"/>
        </dgm:presLayoutVars>
      </dgm:prSet>
      <dgm:spPr/>
    </dgm:pt>
    <dgm:pt modelId="{279A7DEE-7918-4B5D-A5FE-41837B4BDF0C}" type="pres">
      <dgm:prSet presAssocID="{33D3BCEA-DCD3-4860-BCDF-4790AA9EF090}" presName="rootComposite" presStyleCnt="0"/>
      <dgm:spPr/>
    </dgm:pt>
    <dgm:pt modelId="{2D90CD7F-6F91-48A1-A14E-818F597C8B4A}" type="pres">
      <dgm:prSet presAssocID="{33D3BCEA-DCD3-4860-BCDF-4790AA9EF090}" presName="rootText" presStyleLbl="node3" presStyleIdx="2" presStyleCnt="3" custScaleX="239060" custScaleY="288331" custLinFactX="-7460" custLinFactNeighborX="-100000" custLinFactNeighborY="42081">
        <dgm:presLayoutVars>
          <dgm:chPref val="3"/>
        </dgm:presLayoutVars>
      </dgm:prSet>
      <dgm:spPr/>
      <dgm:t>
        <a:bodyPr/>
        <a:lstStyle/>
        <a:p>
          <a:endParaRPr lang="zh-TW" altLang="en-US"/>
        </a:p>
      </dgm:t>
    </dgm:pt>
    <dgm:pt modelId="{62FA6E47-B6AB-4F4D-A9F5-9715E6B0105A}" type="pres">
      <dgm:prSet presAssocID="{33D3BCEA-DCD3-4860-BCDF-4790AA9EF090}" presName="rootConnector" presStyleLbl="node3" presStyleIdx="2" presStyleCnt="3"/>
      <dgm:spPr/>
      <dgm:t>
        <a:bodyPr/>
        <a:lstStyle/>
        <a:p>
          <a:endParaRPr lang="zh-TW" altLang="en-US"/>
        </a:p>
      </dgm:t>
    </dgm:pt>
    <dgm:pt modelId="{CBA464C2-32BA-4044-92D1-E365B4B95183}" type="pres">
      <dgm:prSet presAssocID="{33D3BCEA-DCD3-4860-BCDF-4790AA9EF090}" presName="hierChild4" presStyleCnt="0"/>
      <dgm:spPr/>
    </dgm:pt>
    <dgm:pt modelId="{6AFD3050-C1A2-4917-9395-3E40089BFEA1}" type="pres">
      <dgm:prSet presAssocID="{33D3BCEA-DCD3-4860-BCDF-4790AA9EF090}" presName="hierChild5" presStyleCnt="0"/>
      <dgm:spPr/>
    </dgm:pt>
    <dgm:pt modelId="{DD97ABEB-37C9-4004-9B69-E480EC6A3284}" type="pres">
      <dgm:prSet presAssocID="{7A79E826-162D-439C-BA8C-76307E4BD503}" presName="hierChild5" presStyleCnt="0"/>
      <dgm:spPr/>
    </dgm:pt>
    <dgm:pt modelId="{9D014CD3-E72A-4060-923C-20AFDE649759}" type="pres">
      <dgm:prSet presAssocID="{4C1FF838-03E6-4C43-B128-196EB9754D70}" presName="hierChild3" presStyleCnt="0"/>
      <dgm:spPr/>
    </dgm:pt>
  </dgm:ptLst>
  <dgm:cxnLst>
    <dgm:cxn modelId="{22B6C111-227B-4AC4-94E6-645BF39CB0C0}" type="presOf" srcId="{64ECE2C0-EB93-4285-B98E-924B987F4D5F}" destId="{1C946079-9D7E-44F7-BACA-AF251B6DFB36}" srcOrd="0" destOrd="0" presId="urn:microsoft.com/office/officeart/2005/8/layout/orgChart1"/>
    <dgm:cxn modelId="{2886E53B-65E0-44E9-9EF5-DA52CB6578E6}" srcId="{4C1FF838-03E6-4C43-B128-196EB9754D70}" destId="{7A79E826-162D-439C-BA8C-76307E4BD503}" srcOrd="5" destOrd="0" parTransId="{E06DFEFC-1A83-4B0B-B5E3-373B43AC9D6F}" sibTransId="{63CC41B3-9260-43D6-B0DC-C73392878DC1}"/>
    <dgm:cxn modelId="{D76402C9-72B9-4EAE-B9FE-DEDAB9B45940}" type="presOf" srcId="{2D6630E3-C169-4311-9F58-51A499CAA7DE}" destId="{68C74E90-0E80-4165-A3E4-286C487BA487}" srcOrd="1" destOrd="0" presId="urn:microsoft.com/office/officeart/2005/8/layout/orgChart1"/>
    <dgm:cxn modelId="{7AC667AD-D80B-42E2-B38A-4281F38E7A50}" srcId="{4C1FF838-03E6-4C43-B128-196EB9754D70}" destId="{C48ACDB4-B04F-414D-9023-47435FC4115F}" srcOrd="4" destOrd="0" parTransId="{F5068D79-AF47-4A2D-9692-A9E24AB718C8}" sibTransId="{9BFD31BA-FC48-40CE-A516-F9AB11D71925}"/>
    <dgm:cxn modelId="{5CA75871-8E0E-42EC-8171-5C11655BB0E7}" type="presOf" srcId="{F5068D79-AF47-4A2D-9692-A9E24AB718C8}" destId="{C0D1B164-5B76-4FA8-9DF4-AAEEAD987072}" srcOrd="0" destOrd="0" presId="urn:microsoft.com/office/officeart/2005/8/layout/orgChart1"/>
    <dgm:cxn modelId="{D1151849-9F43-4A80-9819-D39DBB963DA2}" type="presOf" srcId="{E84BD895-EA3C-4CF1-9F4B-0CBF3BFAE274}" destId="{FE7BCF28-D313-4478-BE01-E05EA371F75F}" srcOrd="0" destOrd="0" presId="urn:microsoft.com/office/officeart/2005/8/layout/orgChart1"/>
    <dgm:cxn modelId="{F7FBA261-6759-4B9B-8564-9E5ECCF1602D}" type="presOf" srcId="{2B91A769-5CAF-408A-A428-64896E5A73F9}" destId="{47BAAC54-60A0-4C2B-BDD7-EC8F8F2E06D3}" srcOrd="0" destOrd="0" presId="urn:microsoft.com/office/officeart/2005/8/layout/orgChart1"/>
    <dgm:cxn modelId="{3232D03D-53FB-405B-958A-09BA11BF62CB}" type="presOf" srcId="{E06DFEFC-1A83-4B0B-B5E3-373B43AC9D6F}" destId="{A884D114-08E0-4EA6-A95E-5988E72E6097}" srcOrd="0" destOrd="0" presId="urn:microsoft.com/office/officeart/2005/8/layout/orgChart1"/>
    <dgm:cxn modelId="{76C52162-05C4-4949-8824-A302134F06FA}" type="presOf" srcId="{4E626639-90F5-4E29-AE83-D3DDE396B358}" destId="{01118986-AEA0-4BBE-8828-3DE29E7AB8A6}" srcOrd="0" destOrd="0" presId="urn:microsoft.com/office/officeart/2005/8/layout/orgChart1"/>
    <dgm:cxn modelId="{3B2C7404-C7BB-425C-A2AB-A8D26900A9D3}" type="presOf" srcId="{61023432-1819-4F41-84A8-C6F1FC6E2F3C}" destId="{726F58D8-07C9-4204-A85D-AC4FCDE38134}" srcOrd="0" destOrd="0" presId="urn:microsoft.com/office/officeart/2005/8/layout/orgChart1"/>
    <dgm:cxn modelId="{BD6F08DA-5EF4-4A9F-95A4-5A86C316566C}" srcId="{3C0FBB19-91E4-497A-8939-80E1946E5B7E}" destId="{64ECE2C0-EB93-4285-B98E-924B987F4D5F}" srcOrd="0" destOrd="0" parTransId="{AF8B1C84-B2CB-488A-95BF-A3694A7A4448}" sibTransId="{F9AE3931-9F6C-43F5-9C75-C16BC444F1B1}"/>
    <dgm:cxn modelId="{836858EF-A4EC-4E02-AAF1-EABA7350C9D7}" type="presOf" srcId="{3C0FBB19-91E4-497A-8939-80E1946E5B7E}" destId="{2B0662B5-8BA5-4B82-8704-F6D743091334}" srcOrd="0" destOrd="0" presId="urn:microsoft.com/office/officeart/2005/8/layout/orgChart1"/>
    <dgm:cxn modelId="{648A6B9C-2D6E-4216-AB7B-428CC108FFF0}" srcId="{4C1FF838-03E6-4C43-B128-196EB9754D70}" destId="{61023432-1819-4F41-84A8-C6F1FC6E2F3C}" srcOrd="0" destOrd="0" parTransId="{19572A5A-FB03-457F-886C-B429ACC45A40}" sibTransId="{3D118A7E-3B24-4470-A061-1D3241836BE9}"/>
    <dgm:cxn modelId="{758965EE-1E60-4EE6-96A7-BF6BF53DB569}" srcId="{FB007E9E-6ABC-4D13-9203-875E1C30B1FA}" destId="{4C1FF838-03E6-4C43-B128-196EB9754D70}" srcOrd="0" destOrd="0" parTransId="{6D15CB17-D5D7-46E3-A60E-4F74CAD7B7D8}" sibTransId="{D4820E62-35E2-4408-B449-8A21F5D07BAF}"/>
    <dgm:cxn modelId="{575BD46D-CE05-4D04-9BF4-C536848BBC71}" type="presOf" srcId="{C48ACDB4-B04F-414D-9023-47435FC4115F}" destId="{893D62EC-EF2D-4786-99E6-30AB5F8104AF}" srcOrd="1" destOrd="0" presId="urn:microsoft.com/office/officeart/2005/8/layout/orgChart1"/>
    <dgm:cxn modelId="{E385C200-7752-4B39-887E-B01F11F746D4}" type="presOf" srcId="{7A79E826-162D-439C-BA8C-76307E4BD503}" destId="{4B04F050-3549-49D2-9807-18B834401747}" srcOrd="0" destOrd="0" presId="urn:microsoft.com/office/officeart/2005/8/layout/orgChart1"/>
    <dgm:cxn modelId="{956436CC-9951-4217-B00A-33DD6C07516C}" type="presOf" srcId="{434A1FBD-05D8-4DC1-99B8-9A4264851EE5}" destId="{C73579BD-E653-4BFB-8D58-6866C3446945}" srcOrd="0" destOrd="0" presId="urn:microsoft.com/office/officeart/2005/8/layout/orgChart1"/>
    <dgm:cxn modelId="{EB6AF7DF-F9F3-40BE-A3BC-7F36C0B34F8C}" type="presOf" srcId="{3C0FBB19-91E4-497A-8939-80E1946E5B7E}" destId="{F5FF4D81-E047-4E3C-BCDA-53FB5AFEAEF4}" srcOrd="1" destOrd="0" presId="urn:microsoft.com/office/officeart/2005/8/layout/orgChart1"/>
    <dgm:cxn modelId="{9264B52B-8732-4735-9476-97999BC4486E}" type="presOf" srcId="{C48ACDB4-B04F-414D-9023-47435FC4115F}" destId="{92032CA9-EB63-4F47-A6FA-8037FAF7B98B}" srcOrd="0" destOrd="0" presId="urn:microsoft.com/office/officeart/2005/8/layout/orgChart1"/>
    <dgm:cxn modelId="{645B1143-76FF-4D8D-B6AA-C4AFE49C1924}" type="presOf" srcId="{4C1FF838-03E6-4C43-B128-196EB9754D70}" destId="{2431C3F7-2BD0-4942-8657-E364BCCBE1B5}" srcOrd="1" destOrd="0" presId="urn:microsoft.com/office/officeart/2005/8/layout/orgChart1"/>
    <dgm:cxn modelId="{ECD22322-ADB1-4CA7-ABBD-A8638B34CF1F}" srcId="{2D6630E3-C169-4311-9F58-51A499CAA7DE}" destId="{E84BD895-EA3C-4CF1-9F4B-0CBF3BFAE274}" srcOrd="0" destOrd="0" parTransId="{96769277-7AE5-4CC8-9668-93D0A3417771}" sibTransId="{B8C44BA0-142E-481C-B4DE-617139D51106}"/>
    <dgm:cxn modelId="{E5219892-A777-478A-B79A-0AF0755F65F9}" srcId="{4C1FF838-03E6-4C43-B128-196EB9754D70}" destId="{2D6630E3-C169-4311-9F58-51A499CAA7DE}" srcOrd="2" destOrd="0" parTransId="{2B91A769-5CAF-408A-A428-64896E5A73F9}" sibTransId="{A2298564-E5B5-4148-8DAF-9D05EC330C62}"/>
    <dgm:cxn modelId="{F76DA6B7-F957-4CDA-AC22-E2E3F37778E6}" type="presOf" srcId="{E008B3D6-D7BA-4449-97EB-1F25EE22632E}" destId="{4872BE0D-1F74-4937-A391-12C24AFB0E99}" srcOrd="0" destOrd="0" presId="urn:microsoft.com/office/officeart/2005/8/layout/orgChart1"/>
    <dgm:cxn modelId="{7DFA2B56-9AE0-4B41-AC24-443D29B326D4}" type="presOf" srcId="{AF8B1C84-B2CB-488A-95BF-A3694A7A4448}" destId="{9AAE8341-6630-44EE-8AD6-8FB97B99A075}" srcOrd="0" destOrd="0" presId="urn:microsoft.com/office/officeart/2005/8/layout/orgChart1"/>
    <dgm:cxn modelId="{5EC9BD7B-D66C-481E-BEDF-81F1D8C205B7}" type="presOf" srcId="{64ECE2C0-EB93-4285-B98E-924B987F4D5F}" destId="{4F62E1F6-6309-4D48-8FBD-3A41E9DCC954}" srcOrd="1" destOrd="0" presId="urn:microsoft.com/office/officeart/2005/8/layout/orgChart1"/>
    <dgm:cxn modelId="{67A132E2-B04C-4CBB-8CC7-025176D4CD4B}" type="presOf" srcId="{61023432-1819-4F41-84A8-C6F1FC6E2F3C}" destId="{FA632778-A96A-4993-BE14-64E3A12F25B1}" srcOrd="1" destOrd="0" presId="urn:microsoft.com/office/officeart/2005/8/layout/orgChart1"/>
    <dgm:cxn modelId="{4F34D599-E05B-4F23-B1BA-DB148A3FA369}" srcId="{7A79E826-162D-439C-BA8C-76307E4BD503}" destId="{33D3BCEA-DCD3-4860-BCDF-4790AA9EF090}" srcOrd="0" destOrd="0" parTransId="{4E626639-90F5-4E29-AE83-D3DDE396B358}" sibTransId="{A7E091DA-8FB5-44EA-A338-802584C32BF0}"/>
    <dgm:cxn modelId="{D74B9930-3A35-47F8-82ED-9D89D34AC31E}" type="presOf" srcId="{E0EDD166-F09F-41A4-9622-333832863A50}" destId="{FB3788E6-3AA2-4DCA-9B21-24A79B830FF2}" srcOrd="0" destOrd="0" presId="urn:microsoft.com/office/officeart/2005/8/layout/orgChart1"/>
    <dgm:cxn modelId="{348C62D2-A3CA-43C7-969E-958541BD58FE}" type="presOf" srcId="{7A79E826-162D-439C-BA8C-76307E4BD503}" destId="{571B1658-E697-4786-859C-BA0D2623CBC0}" srcOrd="1" destOrd="0" presId="urn:microsoft.com/office/officeart/2005/8/layout/orgChart1"/>
    <dgm:cxn modelId="{3C55043E-B019-45B5-AA08-70844DBC1714}" type="presOf" srcId="{2D6630E3-C169-4311-9F58-51A499CAA7DE}" destId="{FAEA14FC-D733-4485-9045-CB84FEAE6A6D}" srcOrd="0" destOrd="0" presId="urn:microsoft.com/office/officeart/2005/8/layout/orgChart1"/>
    <dgm:cxn modelId="{4356059B-B8E8-4570-8717-FB8EA58988FA}" type="presOf" srcId="{96769277-7AE5-4CC8-9668-93D0A3417771}" destId="{92B29E78-1602-4ED1-B42E-E53667AB53DB}" srcOrd="0" destOrd="0" presId="urn:microsoft.com/office/officeart/2005/8/layout/orgChart1"/>
    <dgm:cxn modelId="{092CFEAA-BE3B-4E24-9FF0-7D1E6D2F1EF0}" srcId="{4C1FF838-03E6-4C43-B128-196EB9754D70}" destId="{3C0FBB19-91E4-497A-8939-80E1946E5B7E}" srcOrd="3" destOrd="0" parTransId="{434A1FBD-05D8-4DC1-99B8-9A4264851EE5}" sibTransId="{CB0A8BE8-05DE-4EF3-8851-E56FDE729331}"/>
    <dgm:cxn modelId="{7CF4D3DB-2A67-42CE-A9B7-1A4EFC81A24B}" type="presOf" srcId="{FB007E9E-6ABC-4D13-9203-875E1C30B1FA}" destId="{4E9E1EE9-C492-4CE2-BC8F-ADD73715839C}" srcOrd="0" destOrd="0" presId="urn:microsoft.com/office/officeart/2005/8/layout/orgChart1"/>
    <dgm:cxn modelId="{1942B960-5113-4972-A123-3BC67809C0AD}" type="presOf" srcId="{33D3BCEA-DCD3-4860-BCDF-4790AA9EF090}" destId="{62FA6E47-B6AB-4F4D-A9F5-9715E6B0105A}" srcOrd="1" destOrd="0" presId="urn:microsoft.com/office/officeart/2005/8/layout/orgChart1"/>
    <dgm:cxn modelId="{9675460E-DCE3-4478-8155-663188502592}" type="presOf" srcId="{E008B3D6-D7BA-4449-97EB-1F25EE22632E}" destId="{8055A81E-8A76-4CEF-A34B-5FD24C0D1BA2}" srcOrd="1" destOrd="0" presId="urn:microsoft.com/office/officeart/2005/8/layout/orgChart1"/>
    <dgm:cxn modelId="{DC5A6F5B-1299-4EA7-A012-3E8C94B4D1A3}" type="presOf" srcId="{E84BD895-EA3C-4CF1-9F4B-0CBF3BFAE274}" destId="{C760E8CB-CBD0-4FAD-B7FB-E3FF24BFE332}" srcOrd="1" destOrd="0" presId="urn:microsoft.com/office/officeart/2005/8/layout/orgChart1"/>
    <dgm:cxn modelId="{E28853AB-00C3-426F-9AAB-65F2F80686A8}" type="presOf" srcId="{19572A5A-FB03-457F-886C-B429ACC45A40}" destId="{BB2BEDC7-EF04-4DC6-9745-08FB1E29F7BD}" srcOrd="0" destOrd="0" presId="urn:microsoft.com/office/officeart/2005/8/layout/orgChart1"/>
    <dgm:cxn modelId="{6D2EA6C8-BEDD-46B9-9B0E-C0A96D9FC7DD}" srcId="{4C1FF838-03E6-4C43-B128-196EB9754D70}" destId="{E008B3D6-D7BA-4449-97EB-1F25EE22632E}" srcOrd="1" destOrd="0" parTransId="{E0EDD166-F09F-41A4-9622-333832863A50}" sibTransId="{7D7440D0-6DC2-4028-BD66-563C4F650226}"/>
    <dgm:cxn modelId="{1647F216-59CF-4F07-A9E1-84D70F20A19E}" type="presOf" srcId="{4C1FF838-03E6-4C43-B128-196EB9754D70}" destId="{D05D203E-1E61-4AF5-8403-A1318A3B1CB2}" srcOrd="0" destOrd="0" presId="urn:microsoft.com/office/officeart/2005/8/layout/orgChart1"/>
    <dgm:cxn modelId="{A2754515-E755-411C-B55A-3BB9B64C5D67}" type="presOf" srcId="{33D3BCEA-DCD3-4860-BCDF-4790AA9EF090}" destId="{2D90CD7F-6F91-48A1-A14E-818F597C8B4A}" srcOrd="0" destOrd="0" presId="urn:microsoft.com/office/officeart/2005/8/layout/orgChart1"/>
    <dgm:cxn modelId="{B78C84D5-34C5-40BB-981E-2885F4137A42}" type="presParOf" srcId="{4E9E1EE9-C492-4CE2-BC8F-ADD73715839C}" destId="{63188444-BE23-4B23-BE96-7C2B18134F68}" srcOrd="0" destOrd="0" presId="urn:microsoft.com/office/officeart/2005/8/layout/orgChart1"/>
    <dgm:cxn modelId="{2C3B2F8F-6FA3-4671-88BB-D4236019253B}" type="presParOf" srcId="{63188444-BE23-4B23-BE96-7C2B18134F68}" destId="{62B226E7-F4F6-4202-8B55-31DFA0C8C485}" srcOrd="0" destOrd="0" presId="urn:microsoft.com/office/officeart/2005/8/layout/orgChart1"/>
    <dgm:cxn modelId="{5F8748B4-47D0-451E-BF37-6B8A22ABB8E4}" type="presParOf" srcId="{62B226E7-F4F6-4202-8B55-31DFA0C8C485}" destId="{D05D203E-1E61-4AF5-8403-A1318A3B1CB2}" srcOrd="0" destOrd="0" presId="urn:microsoft.com/office/officeart/2005/8/layout/orgChart1"/>
    <dgm:cxn modelId="{9A05C65B-3718-4ADB-8602-56567B24EFDB}" type="presParOf" srcId="{62B226E7-F4F6-4202-8B55-31DFA0C8C485}" destId="{2431C3F7-2BD0-4942-8657-E364BCCBE1B5}" srcOrd="1" destOrd="0" presId="urn:microsoft.com/office/officeart/2005/8/layout/orgChart1"/>
    <dgm:cxn modelId="{DAC108F2-7A58-448B-8E99-02196D4628EF}" type="presParOf" srcId="{63188444-BE23-4B23-BE96-7C2B18134F68}" destId="{8DC1A759-C145-468B-AEBD-DFE567D38C78}" srcOrd="1" destOrd="0" presId="urn:microsoft.com/office/officeart/2005/8/layout/orgChart1"/>
    <dgm:cxn modelId="{3CFDF968-5E19-4825-8294-3FDF280637CE}" type="presParOf" srcId="{8DC1A759-C145-468B-AEBD-DFE567D38C78}" destId="{BB2BEDC7-EF04-4DC6-9745-08FB1E29F7BD}" srcOrd="0" destOrd="0" presId="urn:microsoft.com/office/officeart/2005/8/layout/orgChart1"/>
    <dgm:cxn modelId="{1EDE6ED9-5652-4E2D-8C37-92A7980B48D3}" type="presParOf" srcId="{8DC1A759-C145-468B-AEBD-DFE567D38C78}" destId="{DE059945-75A0-4723-8097-E8F6C6557284}" srcOrd="1" destOrd="0" presId="urn:microsoft.com/office/officeart/2005/8/layout/orgChart1"/>
    <dgm:cxn modelId="{4E19E891-06F6-44CB-87C0-5422BAD87E88}" type="presParOf" srcId="{DE059945-75A0-4723-8097-E8F6C6557284}" destId="{5DB8691E-5848-4553-AC6C-16398B33DF3B}" srcOrd="0" destOrd="0" presId="urn:microsoft.com/office/officeart/2005/8/layout/orgChart1"/>
    <dgm:cxn modelId="{FCA83E33-243F-4270-A7AA-8257798D66E0}" type="presParOf" srcId="{5DB8691E-5848-4553-AC6C-16398B33DF3B}" destId="{726F58D8-07C9-4204-A85D-AC4FCDE38134}" srcOrd="0" destOrd="0" presId="urn:microsoft.com/office/officeart/2005/8/layout/orgChart1"/>
    <dgm:cxn modelId="{42B756F8-065B-4CE3-A9B8-F34ACD488967}" type="presParOf" srcId="{5DB8691E-5848-4553-AC6C-16398B33DF3B}" destId="{FA632778-A96A-4993-BE14-64E3A12F25B1}" srcOrd="1" destOrd="0" presId="urn:microsoft.com/office/officeart/2005/8/layout/orgChart1"/>
    <dgm:cxn modelId="{8F81FF50-9D54-4865-A747-FDEDF3E99117}" type="presParOf" srcId="{DE059945-75A0-4723-8097-E8F6C6557284}" destId="{FF0FCF1A-C4CE-4CA8-B9D2-5E50290091B1}" srcOrd="1" destOrd="0" presId="urn:microsoft.com/office/officeart/2005/8/layout/orgChart1"/>
    <dgm:cxn modelId="{615291CC-416C-46AF-9505-8BF6DA76F288}" type="presParOf" srcId="{DE059945-75A0-4723-8097-E8F6C6557284}" destId="{4FF98DFF-CC09-42B4-A3DE-3B25F903B4F6}" srcOrd="2" destOrd="0" presId="urn:microsoft.com/office/officeart/2005/8/layout/orgChart1"/>
    <dgm:cxn modelId="{4639A06F-0617-4034-A446-D18051B1D143}" type="presParOf" srcId="{8DC1A759-C145-468B-AEBD-DFE567D38C78}" destId="{FB3788E6-3AA2-4DCA-9B21-24A79B830FF2}" srcOrd="2" destOrd="0" presId="urn:microsoft.com/office/officeart/2005/8/layout/orgChart1"/>
    <dgm:cxn modelId="{CA447524-49BB-4CB3-BC5D-B4D7F21CA7A9}" type="presParOf" srcId="{8DC1A759-C145-468B-AEBD-DFE567D38C78}" destId="{8B2A09DE-C240-471A-8C14-9620E853381D}" srcOrd="3" destOrd="0" presId="urn:microsoft.com/office/officeart/2005/8/layout/orgChart1"/>
    <dgm:cxn modelId="{371E8E9A-27F2-48A3-B312-62B804F596AF}" type="presParOf" srcId="{8B2A09DE-C240-471A-8C14-9620E853381D}" destId="{868A1FD3-4878-41A5-9609-FD3580755961}" srcOrd="0" destOrd="0" presId="urn:microsoft.com/office/officeart/2005/8/layout/orgChart1"/>
    <dgm:cxn modelId="{D6A6CED5-15BE-4511-AD25-5998CB568FFA}" type="presParOf" srcId="{868A1FD3-4878-41A5-9609-FD3580755961}" destId="{4872BE0D-1F74-4937-A391-12C24AFB0E99}" srcOrd="0" destOrd="0" presId="urn:microsoft.com/office/officeart/2005/8/layout/orgChart1"/>
    <dgm:cxn modelId="{01F22ACF-6D9D-4BD6-BF2D-CA9440976A90}" type="presParOf" srcId="{868A1FD3-4878-41A5-9609-FD3580755961}" destId="{8055A81E-8A76-4CEF-A34B-5FD24C0D1BA2}" srcOrd="1" destOrd="0" presId="urn:microsoft.com/office/officeart/2005/8/layout/orgChart1"/>
    <dgm:cxn modelId="{A4E617A4-7EDE-46B8-91C1-20F58202A414}" type="presParOf" srcId="{8B2A09DE-C240-471A-8C14-9620E853381D}" destId="{E1CC36CD-9F46-42D2-BD4F-AC8C94CD99AD}" srcOrd="1" destOrd="0" presId="urn:microsoft.com/office/officeart/2005/8/layout/orgChart1"/>
    <dgm:cxn modelId="{80009410-A5D1-4917-B647-5DED6BDBA0D0}" type="presParOf" srcId="{8B2A09DE-C240-471A-8C14-9620E853381D}" destId="{AF53F62F-5ACF-42B8-A7DC-283BF8616578}" srcOrd="2" destOrd="0" presId="urn:microsoft.com/office/officeart/2005/8/layout/orgChart1"/>
    <dgm:cxn modelId="{5855C793-F464-46BF-A083-0A31E2B2F8F0}" type="presParOf" srcId="{8DC1A759-C145-468B-AEBD-DFE567D38C78}" destId="{47BAAC54-60A0-4C2B-BDD7-EC8F8F2E06D3}" srcOrd="4" destOrd="0" presId="urn:microsoft.com/office/officeart/2005/8/layout/orgChart1"/>
    <dgm:cxn modelId="{A9EBA434-44CD-4179-901B-A0E1CF70C0EA}" type="presParOf" srcId="{8DC1A759-C145-468B-AEBD-DFE567D38C78}" destId="{5EC5840D-F336-45EA-8A63-3CB7B2329C63}" srcOrd="5" destOrd="0" presId="urn:microsoft.com/office/officeart/2005/8/layout/orgChart1"/>
    <dgm:cxn modelId="{F9F2262E-E44C-4DE6-82F7-BC005FCCD18D}" type="presParOf" srcId="{5EC5840D-F336-45EA-8A63-3CB7B2329C63}" destId="{0A424225-3F92-4954-A3E6-BCFEAD60BFB1}" srcOrd="0" destOrd="0" presId="urn:microsoft.com/office/officeart/2005/8/layout/orgChart1"/>
    <dgm:cxn modelId="{0A142536-67A5-412A-928B-680321F0120E}" type="presParOf" srcId="{0A424225-3F92-4954-A3E6-BCFEAD60BFB1}" destId="{FAEA14FC-D733-4485-9045-CB84FEAE6A6D}" srcOrd="0" destOrd="0" presId="urn:microsoft.com/office/officeart/2005/8/layout/orgChart1"/>
    <dgm:cxn modelId="{AAD3421B-9085-4929-9DCD-12C4C294C0F9}" type="presParOf" srcId="{0A424225-3F92-4954-A3E6-BCFEAD60BFB1}" destId="{68C74E90-0E80-4165-A3E4-286C487BA487}" srcOrd="1" destOrd="0" presId="urn:microsoft.com/office/officeart/2005/8/layout/orgChart1"/>
    <dgm:cxn modelId="{D3E86082-7D42-44EE-94EA-86CEE3E796B4}" type="presParOf" srcId="{5EC5840D-F336-45EA-8A63-3CB7B2329C63}" destId="{555CE62D-AA39-4C2A-AF6E-4D0D8A125B64}" srcOrd="1" destOrd="0" presId="urn:microsoft.com/office/officeart/2005/8/layout/orgChart1"/>
    <dgm:cxn modelId="{BDABB10A-DB9B-41EF-BF4B-B389B40D7640}" type="presParOf" srcId="{555CE62D-AA39-4C2A-AF6E-4D0D8A125B64}" destId="{92B29E78-1602-4ED1-B42E-E53667AB53DB}" srcOrd="0" destOrd="0" presId="urn:microsoft.com/office/officeart/2005/8/layout/orgChart1"/>
    <dgm:cxn modelId="{4C584D32-0EEF-4045-8F34-4CB7032A8607}" type="presParOf" srcId="{555CE62D-AA39-4C2A-AF6E-4D0D8A125B64}" destId="{86F37104-38F0-4869-A263-C8D2E03FA933}" srcOrd="1" destOrd="0" presId="urn:microsoft.com/office/officeart/2005/8/layout/orgChart1"/>
    <dgm:cxn modelId="{B6FFC870-80F6-4B9C-BA96-57904033FE94}" type="presParOf" srcId="{86F37104-38F0-4869-A263-C8D2E03FA933}" destId="{B52FD32F-600C-4280-8633-FFA8A3BCC303}" srcOrd="0" destOrd="0" presId="urn:microsoft.com/office/officeart/2005/8/layout/orgChart1"/>
    <dgm:cxn modelId="{A66901ED-08A4-4225-AD14-9D2F25698F8E}" type="presParOf" srcId="{B52FD32F-600C-4280-8633-FFA8A3BCC303}" destId="{FE7BCF28-D313-4478-BE01-E05EA371F75F}" srcOrd="0" destOrd="0" presId="urn:microsoft.com/office/officeart/2005/8/layout/orgChart1"/>
    <dgm:cxn modelId="{D08E2FEC-32CB-4AD5-8AC1-C5FB1950FDE9}" type="presParOf" srcId="{B52FD32F-600C-4280-8633-FFA8A3BCC303}" destId="{C760E8CB-CBD0-4FAD-B7FB-E3FF24BFE332}" srcOrd="1" destOrd="0" presId="urn:microsoft.com/office/officeart/2005/8/layout/orgChart1"/>
    <dgm:cxn modelId="{184CAC74-D7C8-465B-902E-5B731437155F}" type="presParOf" srcId="{86F37104-38F0-4869-A263-C8D2E03FA933}" destId="{B706DA38-1D38-4CAF-AE45-716644D7EF51}" srcOrd="1" destOrd="0" presId="urn:microsoft.com/office/officeart/2005/8/layout/orgChart1"/>
    <dgm:cxn modelId="{FAC98610-C942-4440-AC65-B2DCDEF8FB57}" type="presParOf" srcId="{86F37104-38F0-4869-A263-C8D2E03FA933}" destId="{F60EC4E8-967E-4BD8-BF45-E46FB997E517}" srcOrd="2" destOrd="0" presId="urn:microsoft.com/office/officeart/2005/8/layout/orgChart1"/>
    <dgm:cxn modelId="{FDB1667E-1528-4EE6-A9CE-EC66BB2B1D9F}" type="presParOf" srcId="{5EC5840D-F336-45EA-8A63-3CB7B2329C63}" destId="{E12A15E2-28B4-4100-A28A-46D91165D5CB}" srcOrd="2" destOrd="0" presId="urn:microsoft.com/office/officeart/2005/8/layout/orgChart1"/>
    <dgm:cxn modelId="{F71A5F3A-52FB-4007-B700-7AFD5060A8B0}" type="presParOf" srcId="{8DC1A759-C145-468B-AEBD-DFE567D38C78}" destId="{C73579BD-E653-4BFB-8D58-6866C3446945}" srcOrd="6" destOrd="0" presId="urn:microsoft.com/office/officeart/2005/8/layout/orgChart1"/>
    <dgm:cxn modelId="{282B696F-2154-4182-895C-CF51FEE6DEB0}" type="presParOf" srcId="{8DC1A759-C145-468B-AEBD-DFE567D38C78}" destId="{D2351F67-61E1-4D8C-A086-5775CE2EA9EC}" srcOrd="7" destOrd="0" presId="urn:microsoft.com/office/officeart/2005/8/layout/orgChart1"/>
    <dgm:cxn modelId="{8C51D5EE-991D-46AF-8901-D46E78C94DDE}" type="presParOf" srcId="{D2351F67-61E1-4D8C-A086-5775CE2EA9EC}" destId="{2F36D375-E3FF-4200-B4EA-D016ACD32CB6}" srcOrd="0" destOrd="0" presId="urn:microsoft.com/office/officeart/2005/8/layout/orgChart1"/>
    <dgm:cxn modelId="{A388198C-C7DC-45C1-887C-30D79DA6B00B}" type="presParOf" srcId="{2F36D375-E3FF-4200-B4EA-D016ACD32CB6}" destId="{2B0662B5-8BA5-4B82-8704-F6D743091334}" srcOrd="0" destOrd="0" presId="urn:microsoft.com/office/officeart/2005/8/layout/orgChart1"/>
    <dgm:cxn modelId="{F0AE207E-5D32-4238-9D98-C2387D22C6B9}" type="presParOf" srcId="{2F36D375-E3FF-4200-B4EA-D016ACD32CB6}" destId="{F5FF4D81-E047-4E3C-BCDA-53FB5AFEAEF4}" srcOrd="1" destOrd="0" presId="urn:microsoft.com/office/officeart/2005/8/layout/orgChart1"/>
    <dgm:cxn modelId="{6E71AF64-E026-44EA-A9B5-15D725629756}" type="presParOf" srcId="{D2351F67-61E1-4D8C-A086-5775CE2EA9EC}" destId="{C197A440-D29F-4A15-899D-4BE9559A65F9}" srcOrd="1" destOrd="0" presId="urn:microsoft.com/office/officeart/2005/8/layout/orgChart1"/>
    <dgm:cxn modelId="{F117B027-77AF-441B-9E49-8E2357A40340}" type="presParOf" srcId="{C197A440-D29F-4A15-899D-4BE9559A65F9}" destId="{9AAE8341-6630-44EE-8AD6-8FB97B99A075}" srcOrd="0" destOrd="0" presId="urn:microsoft.com/office/officeart/2005/8/layout/orgChart1"/>
    <dgm:cxn modelId="{62220C17-DAED-4F45-8C3B-532DC7B8D158}" type="presParOf" srcId="{C197A440-D29F-4A15-899D-4BE9559A65F9}" destId="{3A1EDF27-1AB4-4E48-B339-795585A429ED}" srcOrd="1" destOrd="0" presId="urn:microsoft.com/office/officeart/2005/8/layout/orgChart1"/>
    <dgm:cxn modelId="{FB2CC040-F33C-4257-B37A-2842257EB279}" type="presParOf" srcId="{3A1EDF27-1AB4-4E48-B339-795585A429ED}" destId="{6561C694-295E-4862-AEDB-CCA69F507394}" srcOrd="0" destOrd="0" presId="urn:microsoft.com/office/officeart/2005/8/layout/orgChart1"/>
    <dgm:cxn modelId="{70BC63F2-3AF8-43AC-9E7D-2869E41DCD87}" type="presParOf" srcId="{6561C694-295E-4862-AEDB-CCA69F507394}" destId="{1C946079-9D7E-44F7-BACA-AF251B6DFB36}" srcOrd="0" destOrd="0" presId="urn:microsoft.com/office/officeart/2005/8/layout/orgChart1"/>
    <dgm:cxn modelId="{6A7C553C-558D-454B-8DB4-6DB20C1B0ADF}" type="presParOf" srcId="{6561C694-295E-4862-AEDB-CCA69F507394}" destId="{4F62E1F6-6309-4D48-8FBD-3A41E9DCC954}" srcOrd="1" destOrd="0" presId="urn:microsoft.com/office/officeart/2005/8/layout/orgChart1"/>
    <dgm:cxn modelId="{F0881A0D-9ABE-4219-8462-CF6EF3F273C6}" type="presParOf" srcId="{3A1EDF27-1AB4-4E48-B339-795585A429ED}" destId="{49A1B60B-BEEB-4BFB-87B6-240B7E711C39}" srcOrd="1" destOrd="0" presId="urn:microsoft.com/office/officeart/2005/8/layout/orgChart1"/>
    <dgm:cxn modelId="{C3F5EB9C-9BC9-4614-B0D0-AC3FB7356608}" type="presParOf" srcId="{3A1EDF27-1AB4-4E48-B339-795585A429ED}" destId="{F6809634-686B-40D5-9933-EF3801246355}" srcOrd="2" destOrd="0" presId="urn:microsoft.com/office/officeart/2005/8/layout/orgChart1"/>
    <dgm:cxn modelId="{F53FA5DD-257C-4745-9B65-A56BA6309CCC}" type="presParOf" srcId="{D2351F67-61E1-4D8C-A086-5775CE2EA9EC}" destId="{FDDEC955-47BB-460E-B4A5-BBB244FB0039}" srcOrd="2" destOrd="0" presId="urn:microsoft.com/office/officeart/2005/8/layout/orgChart1"/>
    <dgm:cxn modelId="{EB170C8C-31FA-429F-BDDC-87BA82260207}" type="presParOf" srcId="{8DC1A759-C145-468B-AEBD-DFE567D38C78}" destId="{C0D1B164-5B76-4FA8-9DF4-AAEEAD987072}" srcOrd="8" destOrd="0" presId="urn:microsoft.com/office/officeart/2005/8/layout/orgChart1"/>
    <dgm:cxn modelId="{EFB75EF1-B3D1-45DF-94F3-D3A8CF901D44}" type="presParOf" srcId="{8DC1A759-C145-468B-AEBD-DFE567D38C78}" destId="{0EEE84EA-2CAE-4D09-A646-FF71A5E36581}" srcOrd="9" destOrd="0" presId="urn:microsoft.com/office/officeart/2005/8/layout/orgChart1"/>
    <dgm:cxn modelId="{3BE6C835-B107-4F20-A61C-978A08924489}" type="presParOf" srcId="{0EEE84EA-2CAE-4D09-A646-FF71A5E36581}" destId="{EE04C0BF-EDAB-4A86-AEE5-E548E9A72436}" srcOrd="0" destOrd="0" presId="urn:microsoft.com/office/officeart/2005/8/layout/orgChart1"/>
    <dgm:cxn modelId="{C1111AED-843E-4EEF-ABBC-5E188DD61CFA}" type="presParOf" srcId="{EE04C0BF-EDAB-4A86-AEE5-E548E9A72436}" destId="{92032CA9-EB63-4F47-A6FA-8037FAF7B98B}" srcOrd="0" destOrd="0" presId="urn:microsoft.com/office/officeart/2005/8/layout/orgChart1"/>
    <dgm:cxn modelId="{3AC06673-1E46-44B7-8805-681027EE954A}" type="presParOf" srcId="{EE04C0BF-EDAB-4A86-AEE5-E548E9A72436}" destId="{893D62EC-EF2D-4786-99E6-30AB5F8104AF}" srcOrd="1" destOrd="0" presId="urn:microsoft.com/office/officeart/2005/8/layout/orgChart1"/>
    <dgm:cxn modelId="{50A426CA-7E5F-444B-936B-3934A5E07A8A}" type="presParOf" srcId="{0EEE84EA-2CAE-4D09-A646-FF71A5E36581}" destId="{7B957C29-75FC-45ED-A20A-93C45CA2178B}" srcOrd="1" destOrd="0" presId="urn:microsoft.com/office/officeart/2005/8/layout/orgChart1"/>
    <dgm:cxn modelId="{220CB504-61DC-45BE-B21A-5DBA06174516}" type="presParOf" srcId="{0EEE84EA-2CAE-4D09-A646-FF71A5E36581}" destId="{9ED43042-04A0-4644-961C-0576B73105B8}" srcOrd="2" destOrd="0" presId="urn:microsoft.com/office/officeart/2005/8/layout/orgChart1"/>
    <dgm:cxn modelId="{357DBE0B-CC96-4F73-AB4B-B5FA2BCA9BC6}" type="presParOf" srcId="{8DC1A759-C145-468B-AEBD-DFE567D38C78}" destId="{A884D114-08E0-4EA6-A95E-5988E72E6097}" srcOrd="10" destOrd="0" presId="urn:microsoft.com/office/officeart/2005/8/layout/orgChart1"/>
    <dgm:cxn modelId="{4E704FA7-9369-42D0-B876-9DC5D47A997C}" type="presParOf" srcId="{8DC1A759-C145-468B-AEBD-DFE567D38C78}" destId="{9A9567E6-9044-41F6-B1C8-AC1CF2A6D2A0}" srcOrd="11" destOrd="0" presId="urn:microsoft.com/office/officeart/2005/8/layout/orgChart1"/>
    <dgm:cxn modelId="{65ADC527-7376-4711-90C0-C9826C1FC1A8}" type="presParOf" srcId="{9A9567E6-9044-41F6-B1C8-AC1CF2A6D2A0}" destId="{14E0C070-40E4-462F-9BC6-99053A6036B1}" srcOrd="0" destOrd="0" presId="urn:microsoft.com/office/officeart/2005/8/layout/orgChart1"/>
    <dgm:cxn modelId="{B7205B8B-C56B-458C-98D1-BCFDBBE48D68}" type="presParOf" srcId="{14E0C070-40E4-462F-9BC6-99053A6036B1}" destId="{4B04F050-3549-49D2-9807-18B834401747}" srcOrd="0" destOrd="0" presId="urn:microsoft.com/office/officeart/2005/8/layout/orgChart1"/>
    <dgm:cxn modelId="{9AFFD3EB-9EF6-4BD5-A5C9-F17BC8B10B4B}" type="presParOf" srcId="{14E0C070-40E4-462F-9BC6-99053A6036B1}" destId="{571B1658-E697-4786-859C-BA0D2623CBC0}" srcOrd="1" destOrd="0" presId="urn:microsoft.com/office/officeart/2005/8/layout/orgChart1"/>
    <dgm:cxn modelId="{932AB19C-6500-4DF4-AC53-46F8C29E3367}" type="presParOf" srcId="{9A9567E6-9044-41F6-B1C8-AC1CF2A6D2A0}" destId="{5C2B2513-C9A4-4F91-9D6E-4605CDFA03F3}" srcOrd="1" destOrd="0" presId="urn:microsoft.com/office/officeart/2005/8/layout/orgChart1"/>
    <dgm:cxn modelId="{61304D60-1FBB-4646-A55E-F47D91B52F60}" type="presParOf" srcId="{5C2B2513-C9A4-4F91-9D6E-4605CDFA03F3}" destId="{01118986-AEA0-4BBE-8828-3DE29E7AB8A6}" srcOrd="0" destOrd="0" presId="urn:microsoft.com/office/officeart/2005/8/layout/orgChart1"/>
    <dgm:cxn modelId="{01A777CA-C83E-4B4D-9C0A-55A875B50470}" type="presParOf" srcId="{5C2B2513-C9A4-4F91-9D6E-4605CDFA03F3}" destId="{05027A5A-93A7-4983-BBEC-2BE7544A92EF}" srcOrd="1" destOrd="0" presId="urn:microsoft.com/office/officeart/2005/8/layout/orgChart1"/>
    <dgm:cxn modelId="{085BFCC9-4DCE-4638-9E8E-FA18C84BDFAF}" type="presParOf" srcId="{05027A5A-93A7-4983-BBEC-2BE7544A92EF}" destId="{279A7DEE-7918-4B5D-A5FE-41837B4BDF0C}" srcOrd="0" destOrd="0" presId="urn:microsoft.com/office/officeart/2005/8/layout/orgChart1"/>
    <dgm:cxn modelId="{1EF44B40-5023-4FCB-853A-9E57553128D8}" type="presParOf" srcId="{279A7DEE-7918-4B5D-A5FE-41837B4BDF0C}" destId="{2D90CD7F-6F91-48A1-A14E-818F597C8B4A}" srcOrd="0" destOrd="0" presId="urn:microsoft.com/office/officeart/2005/8/layout/orgChart1"/>
    <dgm:cxn modelId="{5628CEBB-9F9C-4DD8-AAE7-2E3C8BA553E8}" type="presParOf" srcId="{279A7DEE-7918-4B5D-A5FE-41837B4BDF0C}" destId="{62FA6E47-B6AB-4F4D-A9F5-9715E6B0105A}" srcOrd="1" destOrd="0" presId="urn:microsoft.com/office/officeart/2005/8/layout/orgChart1"/>
    <dgm:cxn modelId="{E1EF2652-48E4-439D-88C3-CFB4523CB8F8}" type="presParOf" srcId="{05027A5A-93A7-4983-BBEC-2BE7544A92EF}" destId="{CBA464C2-32BA-4044-92D1-E365B4B95183}" srcOrd="1" destOrd="0" presId="urn:microsoft.com/office/officeart/2005/8/layout/orgChart1"/>
    <dgm:cxn modelId="{2569085D-5481-4417-BAB4-F1E1027B6EEB}" type="presParOf" srcId="{05027A5A-93A7-4983-BBEC-2BE7544A92EF}" destId="{6AFD3050-C1A2-4917-9395-3E40089BFEA1}" srcOrd="2" destOrd="0" presId="urn:microsoft.com/office/officeart/2005/8/layout/orgChart1"/>
    <dgm:cxn modelId="{1CE4C537-8926-4C6B-B537-C6EF5442D9F8}" type="presParOf" srcId="{9A9567E6-9044-41F6-B1C8-AC1CF2A6D2A0}" destId="{DD97ABEB-37C9-4004-9B69-E480EC6A3284}" srcOrd="2" destOrd="0" presId="urn:microsoft.com/office/officeart/2005/8/layout/orgChart1"/>
    <dgm:cxn modelId="{34C2D538-3383-4770-B018-91F699A204D9}" type="presParOf" srcId="{63188444-BE23-4B23-BE96-7C2B18134F68}" destId="{9D014CD3-E72A-4060-923C-20AFDE649759}"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118986-AEA0-4BBE-8828-3DE29E7AB8A6}">
      <dsp:nvSpPr>
        <dsp:cNvPr id="0" name=""/>
        <dsp:cNvSpPr/>
      </dsp:nvSpPr>
      <dsp:spPr>
        <a:xfrm>
          <a:off x="8561426" y="3132337"/>
          <a:ext cx="91440" cy="937549"/>
        </a:xfrm>
        <a:custGeom>
          <a:avLst/>
          <a:gdLst/>
          <a:ahLst/>
          <a:cxnLst/>
          <a:rect l="0" t="0" r="0" b="0"/>
          <a:pathLst>
            <a:path>
              <a:moveTo>
                <a:pt x="45720" y="0"/>
              </a:moveTo>
              <a:lnTo>
                <a:pt x="45720" y="937549"/>
              </a:lnTo>
              <a:lnTo>
                <a:pt x="130616" y="93754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84D114-08E0-4EA6-A95E-5988E72E6097}">
      <dsp:nvSpPr>
        <dsp:cNvPr id="0" name=""/>
        <dsp:cNvSpPr/>
      </dsp:nvSpPr>
      <dsp:spPr>
        <a:xfrm>
          <a:off x="5574685" y="1842958"/>
          <a:ext cx="3801006" cy="620088"/>
        </a:xfrm>
        <a:custGeom>
          <a:avLst/>
          <a:gdLst/>
          <a:ahLst/>
          <a:cxnLst/>
          <a:rect l="0" t="0" r="0" b="0"/>
          <a:pathLst>
            <a:path>
              <a:moveTo>
                <a:pt x="0" y="0"/>
              </a:moveTo>
              <a:lnTo>
                <a:pt x="0" y="529698"/>
              </a:lnTo>
              <a:lnTo>
                <a:pt x="3801006" y="529698"/>
              </a:lnTo>
              <a:lnTo>
                <a:pt x="3801006" y="6200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D1B164-5B76-4FA8-9DF4-AAEEAD987072}">
      <dsp:nvSpPr>
        <dsp:cNvPr id="0" name=""/>
        <dsp:cNvSpPr/>
      </dsp:nvSpPr>
      <dsp:spPr>
        <a:xfrm>
          <a:off x="5574685" y="1842958"/>
          <a:ext cx="1161914" cy="620088"/>
        </a:xfrm>
        <a:custGeom>
          <a:avLst/>
          <a:gdLst/>
          <a:ahLst/>
          <a:cxnLst/>
          <a:rect l="0" t="0" r="0" b="0"/>
          <a:pathLst>
            <a:path>
              <a:moveTo>
                <a:pt x="0" y="0"/>
              </a:moveTo>
              <a:lnTo>
                <a:pt x="0" y="529698"/>
              </a:lnTo>
              <a:lnTo>
                <a:pt x="1161914" y="529698"/>
              </a:lnTo>
              <a:lnTo>
                <a:pt x="1161914" y="6200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AE8341-6630-44EE-8AD6-8FB97B99A075}">
      <dsp:nvSpPr>
        <dsp:cNvPr id="0" name=""/>
        <dsp:cNvSpPr/>
      </dsp:nvSpPr>
      <dsp:spPr>
        <a:xfrm>
          <a:off x="3777639" y="3512750"/>
          <a:ext cx="91440" cy="1043419"/>
        </a:xfrm>
        <a:custGeom>
          <a:avLst/>
          <a:gdLst/>
          <a:ahLst/>
          <a:cxnLst/>
          <a:rect l="0" t="0" r="0" b="0"/>
          <a:pathLst>
            <a:path>
              <a:moveTo>
                <a:pt x="45720" y="0"/>
              </a:moveTo>
              <a:lnTo>
                <a:pt x="45720" y="1043419"/>
              </a:lnTo>
              <a:lnTo>
                <a:pt x="128246" y="104341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3579BD-E653-4BFB-8D58-6866C3446945}">
      <dsp:nvSpPr>
        <dsp:cNvPr id="0" name=""/>
        <dsp:cNvSpPr/>
      </dsp:nvSpPr>
      <dsp:spPr>
        <a:xfrm>
          <a:off x="4491143" y="1842958"/>
          <a:ext cx="1083542" cy="620088"/>
        </a:xfrm>
        <a:custGeom>
          <a:avLst/>
          <a:gdLst/>
          <a:ahLst/>
          <a:cxnLst/>
          <a:rect l="0" t="0" r="0" b="0"/>
          <a:pathLst>
            <a:path>
              <a:moveTo>
                <a:pt x="1083542" y="0"/>
              </a:moveTo>
              <a:lnTo>
                <a:pt x="1083542" y="529698"/>
              </a:lnTo>
              <a:lnTo>
                <a:pt x="0" y="529698"/>
              </a:lnTo>
              <a:lnTo>
                <a:pt x="0" y="6200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B29E78-1602-4ED1-B42E-E53667AB53DB}">
      <dsp:nvSpPr>
        <dsp:cNvPr id="0" name=""/>
        <dsp:cNvSpPr/>
      </dsp:nvSpPr>
      <dsp:spPr>
        <a:xfrm>
          <a:off x="1431580" y="3472010"/>
          <a:ext cx="91440" cy="1165747"/>
        </a:xfrm>
        <a:custGeom>
          <a:avLst/>
          <a:gdLst/>
          <a:ahLst/>
          <a:cxnLst/>
          <a:rect l="0" t="0" r="0" b="0"/>
          <a:pathLst>
            <a:path>
              <a:moveTo>
                <a:pt x="45720" y="0"/>
              </a:moveTo>
              <a:lnTo>
                <a:pt x="45720" y="1165747"/>
              </a:lnTo>
              <a:lnTo>
                <a:pt x="95642" y="116574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BAAC54-60A0-4C2B-BDD7-EC8F8F2E06D3}">
      <dsp:nvSpPr>
        <dsp:cNvPr id="0" name=""/>
        <dsp:cNvSpPr/>
      </dsp:nvSpPr>
      <dsp:spPr>
        <a:xfrm>
          <a:off x="2308572" y="1842958"/>
          <a:ext cx="3266113" cy="596036"/>
        </a:xfrm>
        <a:custGeom>
          <a:avLst/>
          <a:gdLst/>
          <a:ahLst/>
          <a:cxnLst/>
          <a:rect l="0" t="0" r="0" b="0"/>
          <a:pathLst>
            <a:path>
              <a:moveTo>
                <a:pt x="3266113" y="0"/>
              </a:moveTo>
              <a:lnTo>
                <a:pt x="3266113" y="505646"/>
              </a:lnTo>
              <a:lnTo>
                <a:pt x="0" y="505646"/>
              </a:lnTo>
              <a:lnTo>
                <a:pt x="0" y="5960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3788E6-3AA2-4DCA-9B21-24A79B830FF2}">
      <dsp:nvSpPr>
        <dsp:cNvPr id="0" name=""/>
        <dsp:cNvSpPr/>
      </dsp:nvSpPr>
      <dsp:spPr>
        <a:xfrm>
          <a:off x="5574685" y="1132092"/>
          <a:ext cx="2820933" cy="710866"/>
        </a:xfrm>
        <a:custGeom>
          <a:avLst/>
          <a:gdLst/>
          <a:ahLst/>
          <a:cxnLst/>
          <a:rect l="0" t="0" r="0" b="0"/>
          <a:pathLst>
            <a:path>
              <a:moveTo>
                <a:pt x="0" y="710866"/>
              </a:moveTo>
              <a:lnTo>
                <a:pt x="282093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BEDC7-EF04-4DC6-9745-08FB1E29F7BD}">
      <dsp:nvSpPr>
        <dsp:cNvPr id="0" name=""/>
        <dsp:cNvSpPr/>
      </dsp:nvSpPr>
      <dsp:spPr>
        <a:xfrm>
          <a:off x="1584191" y="1083415"/>
          <a:ext cx="3990494" cy="759543"/>
        </a:xfrm>
        <a:custGeom>
          <a:avLst/>
          <a:gdLst/>
          <a:ahLst/>
          <a:cxnLst/>
          <a:rect l="0" t="0" r="0" b="0"/>
          <a:pathLst>
            <a:path>
              <a:moveTo>
                <a:pt x="3990494" y="759543"/>
              </a:moveTo>
              <a:lnTo>
                <a:pt x="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D203E-1E61-4AF5-8403-A1318A3B1CB2}">
      <dsp:nvSpPr>
        <dsp:cNvPr id="0" name=""/>
        <dsp:cNvSpPr/>
      </dsp:nvSpPr>
      <dsp:spPr>
        <a:xfrm>
          <a:off x="3883225" y="485127"/>
          <a:ext cx="3382920" cy="1357830"/>
        </a:xfrm>
        <a:prstGeom prst="round2DiagRect">
          <a:avLst/>
        </a:prstGeom>
        <a:solidFill>
          <a:schemeClr val="tx2"/>
        </a:solidFill>
        <a:ln w="38100" cap="flat" cmpd="sng" algn="ctr">
          <a:solidFill>
            <a:schemeClr val="accent1">
              <a:lumMod val="75000"/>
            </a:schemeClr>
          </a:solidFill>
          <a:prstDash val="solid"/>
        </a:ln>
        <a:effectLst>
          <a:glow rad="139700">
            <a:schemeClr val="accent3">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0" algn="ctr" defTabSz="711200">
            <a:lnSpc>
              <a:spcPct val="90000"/>
            </a:lnSpc>
            <a:spcBef>
              <a:spcPct val="0"/>
            </a:spcBef>
            <a:spcAft>
              <a:spcPct val="35000"/>
            </a:spcAft>
          </a:pPr>
          <a:endParaRPr lang="en-US" sz="16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lvl="0" algn="ctr" defTabSz="711200">
            <a:lnSpc>
              <a:spcPct val="90000"/>
            </a:lnSpc>
            <a:spcBef>
              <a:spcPct val="0"/>
            </a:spcBef>
            <a:spcAft>
              <a:spcPct val="35000"/>
            </a:spcAft>
          </a:pPr>
          <a:endParaRPr lang="en-US" sz="16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lvl="0" algn="ctr" defTabSz="711200">
            <a:lnSpc>
              <a:spcPct val="90000"/>
            </a:lnSpc>
            <a:spcBef>
              <a:spcPct val="0"/>
            </a:spcBef>
            <a:spcAft>
              <a:spcPct val="35000"/>
            </a:spcAft>
          </a:pPr>
          <a:r>
            <a:rPr lang="zh-TW" altLang="en-US" sz="1600" b="1" kern="1200" dirty="0" smtClean="0">
              <a:solidFill>
                <a:schemeClr val="bg1"/>
              </a:solidFill>
              <a:latin typeface="Tahoma" panose="020B0604030504040204" pitchFamily="34" charset="0"/>
              <a:cs typeface="Tahoma" panose="020B0604030504040204" pitchFamily="34" charset="0"/>
            </a:rPr>
            <a:t>全球萬事達卡發行並獲得認證萬事達接口處理器（</a:t>
          </a:r>
          <a:r>
            <a:rPr lang="en-US" altLang="zh-TW" sz="1600" b="1" kern="1200" dirty="0" smtClean="0">
              <a:solidFill>
                <a:schemeClr val="bg1"/>
              </a:solidFill>
              <a:latin typeface="Tahoma" panose="020B0604030504040204" pitchFamily="34" charset="0"/>
              <a:ea typeface="Tahoma" panose="020B0604030504040204" pitchFamily="34" charset="0"/>
              <a:cs typeface="Tahoma" panose="020B0604030504040204" pitchFamily="34" charset="0"/>
            </a:rPr>
            <a:t>MIP</a:t>
          </a:r>
          <a:r>
            <a:rPr lang="zh-TW" altLang="en-US" sz="1600" b="1" kern="1200" dirty="0" smtClean="0">
              <a:solidFill>
                <a:schemeClr val="bg1"/>
              </a:solidFill>
              <a:latin typeface="Tahoma" panose="020B0604030504040204" pitchFamily="34" charset="0"/>
              <a:cs typeface="Tahoma" panose="020B0604030504040204" pitchFamily="34" charset="0"/>
            </a:rPr>
            <a:t>）</a:t>
          </a:r>
          <a:endParaRPr lang="en-US" sz="1300"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lvl="0" algn="ctr" defTabSz="711200">
            <a:lnSpc>
              <a:spcPct val="90000"/>
            </a:lnSpc>
            <a:spcBef>
              <a:spcPct val="0"/>
            </a:spcBef>
            <a:spcAft>
              <a:spcPct val="35000"/>
            </a:spcAft>
          </a:pPr>
          <a:endParaRPr lang="en-US" sz="1300" kern="1200" dirty="0">
            <a:latin typeface="Tahoma" panose="020B0604030504040204" pitchFamily="34" charset="0"/>
            <a:ea typeface="Tahoma" panose="020B0604030504040204" pitchFamily="34" charset="0"/>
            <a:cs typeface="Tahoma" panose="020B0604030504040204" pitchFamily="34" charset="0"/>
          </a:endParaRPr>
        </a:p>
      </dsp:txBody>
      <dsp:txXfrm>
        <a:off x="3949509" y="551411"/>
        <a:ext cx="3250352" cy="1225262"/>
      </dsp:txXfrm>
    </dsp:sp>
    <dsp:sp modelId="{726F58D8-07C9-4204-A85D-AC4FCDE38134}">
      <dsp:nvSpPr>
        <dsp:cNvPr id="0" name=""/>
        <dsp:cNvSpPr/>
      </dsp:nvSpPr>
      <dsp:spPr>
        <a:xfrm>
          <a:off x="871749" y="1083415"/>
          <a:ext cx="1424882" cy="1086415"/>
        </a:xfrm>
        <a:prstGeom prst="rect">
          <a:avLst/>
        </a:prstGeom>
        <a:gradFill rotWithShape="1">
          <a:gsLst>
            <a:gs pos="0">
              <a:schemeClr val="accent6">
                <a:tint val="10000"/>
                <a:satMod val="300000"/>
              </a:schemeClr>
            </a:gs>
            <a:gs pos="34000">
              <a:schemeClr val="accent6">
                <a:tint val="13500"/>
                <a:satMod val="250000"/>
              </a:schemeClr>
            </a:gs>
            <a:gs pos="100000">
              <a:schemeClr val="accent6">
                <a:tint val="60000"/>
                <a:satMod val="200000"/>
              </a:schemeClr>
            </a:gs>
          </a:gsLst>
          <a:path path="circle">
            <a:fillToRect l="50000" t="155000" r="50000" b="-55000"/>
          </a:path>
        </a:gradFill>
        <a:ln w="9525" cap="flat" cmpd="sng" algn="ctr">
          <a:solidFill>
            <a:schemeClr val="accent6">
              <a:satMod val="120000"/>
            </a:schemeClr>
          </a:solidFill>
          <a:prstDash val="solid"/>
        </a:ln>
        <a:effectLst>
          <a:outerShdw blurRad="63500" dist="25400" dir="14700000" algn="t" rotWithShape="0">
            <a:srgbClr val="000000">
              <a:alpha val="50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itchFamily="34" charset="-120"/>
              <a:ea typeface="微軟正黑體" pitchFamily="34" charset="-120"/>
              <a:cs typeface="Tahoma" panose="020B0604030504040204" pitchFamily="34" charset="0"/>
            </a:rPr>
            <a:t>任何世界貨幣或語言</a:t>
          </a:r>
          <a:endParaRPr lang="en-US" sz="1400" kern="1200" dirty="0">
            <a:latin typeface="微軟正黑體" pitchFamily="34" charset="-120"/>
            <a:ea typeface="微軟正黑體" pitchFamily="34" charset="-120"/>
            <a:cs typeface="Tahoma" panose="020B0604030504040204" pitchFamily="34" charset="0"/>
          </a:endParaRPr>
        </a:p>
      </dsp:txBody>
      <dsp:txXfrm>
        <a:off x="871749" y="1083415"/>
        <a:ext cx="1424882" cy="1086415"/>
      </dsp:txXfrm>
    </dsp:sp>
    <dsp:sp modelId="{4872BE0D-1F74-4937-A391-12C24AFB0E99}">
      <dsp:nvSpPr>
        <dsp:cNvPr id="0" name=""/>
        <dsp:cNvSpPr/>
      </dsp:nvSpPr>
      <dsp:spPr>
        <a:xfrm>
          <a:off x="7688700" y="1132092"/>
          <a:ext cx="1413838" cy="772972"/>
        </a:xfrm>
        <a:prstGeom prst="rect">
          <a:avLst/>
        </a:prstGeom>
        <a:gradFill rotWithShape="1">
          <a:gsLst>
            <a:gs pos="0">
              <a:schemeClr val="accent6">
                <a:tint val="10000"/>
                <a:satMod val="300000"/>
              </a:schemeClr>
            </a:gs>
            <a:gs pos="34000">
              <a:schemeClr val="accent6">
                <a:tint val="13500"/>
                <a:satMod val="250000"/>
              </a:schemeClr>
            </a:gs>
            <a:gs pos="100000">
              <a:schemeClr val="accent6">
                <a:tint val="60000"/>
                <a:satMod val="200000"/>
              </a:schemeClr>
            </a:gs>
          </a:gsLst>
          <a:path path="circle">
            <a:fillToRect l="50000" t="155000" r="50000" b="-55000"/>
          </a:path>
        </a:gradFill>
        <a:ln w="9525" cap="flat" cmpd="sng" algn="ctr">
          <a:solidFill>
            <a:schemeClr val="accent6">
              <a:satMod val="120000"/>
            </a:schemeClr>
          </a:solidFill>
          <a:prstDash val="solid"/>
        </a:ln>
        <a:effectLst>
          <a:outerShdw blurRad="63500" dist="25400" dir="14700000" algn="t" rotWithShape="0">
            <a:srgbClr val="000000">
              <a:alpha val="50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Tahoma" panose="020B0604030504040204" pitchFamily="34" charset="0"/>
              <a:ea typeface="Tahoma" panose="020B0604030504040204" pitchFamily="34" charset="0"/>
              <a:cs typeface="Tahoma" panose="020B0604030504040204" pitchFamily="34" charset="0"/>
            </a:rPr>
            <a:t>線上處理系統</a:t>
          </a:r>
          <a:endParaRPr lang="en-US" sz="1400" kern="1200" dirty="0">
            <a:latin typeface="Tahoma" panose="020B0604030504040204" pitchFamily="34" charset="0"/>
            <a:ea typeface="Tahoma" panose="020B0604030504040204" pitchFamily="34" charset="0"/>
            <a:cs typeface="Tahoma" panose="020B0604030504040204" pitchFamily="34" charset="0"/>
          </a:endParaRPr>
        </a:p>
      </dsp:txBody>
      <dsp:txXfrm>
        <a:off x="7688700" y="1132092"/>
        <a:ext cx="1413838" cy="772972"/>
      </dsp:txXfrm>
    </dsp:sp>
    <dsp:sp modelId="{FAEA14FC-D733-4485-9045-CB84FEAE6A6D}">
      <dsp:nvSpPr>
        <dsp:cNvPr id="0" name=""/>
        <dsp:cNvSpPr/>
      </dsp:nvSpPr>
      <dsp:spPr>
        <a:xfrm>
          <a:off x="1269483" y="2438994"/>
          <a:ext cx="2078179" cy="1033016"/>
        </a:xfrm>
        <a:prstGeom prst="rect">
          <a:avLst/>
        </a:prstGeom>
        <a:gradFill rotWithShape="1">
          <a:gsLst>
            <a:gs pos="0">
              <a:schemeClr val="accent6">
                <a:tint val="10000"/>
                <a:satMod val="300000"/>
              </a:schemeClr>
            </a:gs>
            <a:gs pos="34000">
              <a:schemeClr val="accent6">
                <a:tint val="13500"/>
                <a:satMod val="250000"/>
              </a:schemeClr>
            </a:gs>
            <a:gs pos="100000">
              <a:schemeClr val="accent6">
                <a:tint val="60000"/>
                <a:satMod val="200000"/>
              </a:schemeClr>
            </a:gs>
          </a:gsLst>
          <a:path path="circle">
            <a:fillToRect l="50000" t="155000" r="50000" b="-55000"/>
          </a:path>
        </a:gradFill>
        <a:ln w="9525" cap="flat" cmpd="sng" algn="ctr">
          <a:solidFill>
            <a:schemeClr val="accent6">
              <a:satMod val="120000"/>
            </a:schemeClr>
          </a:solidFill>
          <a:prstDash val="solid"/>
        </a:ln>
        <a:effectLst>
          <a:outerShdw blurRad="63500" dist="25400" dir="14700000" algn="t" rotWithShape="0">
            <a:srgbClr val="000000">
              <a:alpha val="50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微軟正黑體" pitchFamily="34" charset="-120"/>
              <a:ea typeface="微軟正黑體" pitchFamily="34" charset="-120"/>
              <a:cs typeface="Tahoma" panose="020B0604030504040204" pitchFamily="34" charset="0"/>
            </a:rPr>
            <a:t>23</a:t>
          </a:r>
          <a:r>
            <a:rPr lang="zh-TW" altLang="en-US" sz="1400" kern="1200" dirty="0" smtClean="0">
              <a:latin typeface="微軟正黑體" pitchFamily="34" charset="-120"/>
              <a:ea typeface="微軟正黑體" pitchFamily="34" charset="-120"/>
              <a:cs typeface="Tahoma" panose="020B0604030504040204" pitchFamily="34" charset="0"/>
            </a:rPr>
            <a:t>個不同的信用萬事達卡計劃，</a:t>
          </a:r>
          <a:endParaRPr lang="en-US" sz="1400" kern="1200" dirty="0">
            <a:latin typeface="微軟正黑體" pitchFamily="34" charset="-120"/>
            <a:ea typeface="微軟正黑體" pitchFamily="34" charset="-120"/>
            <a:cs typeface="Tahoma" panose="020B0604030504040204" pitchFamily="34" charset="0"/>
          </a:endParaRPr>
        </a:p>
      </dsp:txBody>
      <dsp:txXfrm>
        <a:off x="1269483" y="2438994"/>
        <a:ext cx="2078179" cy="1033016"/>
      </dsp:txXfrm>
    </dsp:sp>
    <dsp:sp modelId="{FE7BCF28-D313-4478-BE01-E05EA371F75F}">
      <dsp:nvSpPr>
        <dsp:cNvPr id="0" name=""/>
        <dsp:cNvSpPr/>
      </dsp:nvSpPr>
      <dsp:spPr>
        <a:xfrm>
          <a:off x="1527223" y="3938431"/>
          <a:ext cx="2049228" cy="1398652"/>
        </a:xfrm>
        <a:prstGeom prst="rect">
          <a:avLst/>
        </a:prstGeom>
        <a:gradFill rotWithShape="1">
          <a:gsLst>
            <a:gs pos="0">
              <a:schemeClr val="accent6">
                <a:tint val="10000"/>
                <a:satMod val="300000"/>
              </a:schemeClr>
            </a:gs>
            <a:gs pos="34000">
              <a:schemeClr val="accent6">
                <a:tint val="13500"/>
                <a:satMod val="250000"/>
              </a:schemeClr>
            </a:gs>
            <a:gs pos="100000">
              <a:schemeClr val="accent6">
                <a:tint val="60000"/>
                <a:satMod val="200000"/>
              </a:schemeClr>
            </a:gs>
          </a:gsLst>
          <a:path path="circle">
            <a:fillToRect l="50000" t="155000" r="50000" b="-55000"/>
          </a:path>
        </a:gradFill>
        <a:ln w="9525" cap="flat" cmpd="sng" algn="ctr">
          <a:solidFill>
            <a:schemeClr val="accent6">
              <a:satMod val="120000"/>
            </a:schemeClr>
          </a:solidFill>
          <a:prstDash val="solid"/>
        </a:ln>
        <a:effectLst>
          <a:outerShdw blurRad="63500" dist="25400" dir="14700000" algn="t" rotWithShape="0">
            <a:srgbClr val="000000">
              <a:alpha val="50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Font typeface="+mj-lt"/>
            <a:buNone/>
          </a:pPr>
          <a:r>
            <a:rPr lang="zh-TW" altLang="en-US" sz="1400" kern="1200" dirty="0" smtClean="0">
              <a:latin typeface="微軟正黑體" pitchFamily="34" charset="-120"/>
              <a:ea typeface="微軟正黑體" pitchFamily="34" charset="-120"/>
              <a:cs typeface="Tahoma" panose="020B0604030504040204" pitchFamily="34" charset="0"/>
            </a:rPr>
            <a:t>標准信用，金信用，白金信用和黑信用</a:t>
          </a:r>
          <a:endParaRPr lang="en-US" sz="1400" kern="1200" dirty="0">
            <a:latin typeface="微軟正黑體" pitchFamily="34" charset="-120"/>
            <a:ea typeface="微軟正黑體" pitchFamily="34" charset="-120"/>
            <a:cs typeface="Tahoma" panose="020B0604030504040204" pitchFamily="34" charset="0"/>
          </a:endParaRPr>
        </a:p>
      </dsp:txBody>
      <dsp:txXfrm>
        <a:off x="1527223" y="3938431"/>
        <a:ext cx="2049228" cy="1398652"/>
      </dsp:txXfrm>
    </dsp:sp>
    <dsp:sp modelId="{2B0662B5-8BA5-4B82-8704-F6D743091334}">
      <dsp:nvSpPr>
        <dsp:cNvPr id="0" name=""/>
        <dsp:cNvSpPr/>
      </dsp:nvSpPr>
      <dsp:spPr>
        <a:xfrm>
          <a:off x="3656412" y="2463046"/>
          <a:ext cx="1669461" cy="1049703"/>
        </a:xfrm>
        <a:prstGeom prst="rect">
          <a:avLst/>
        </a:prstGeom>
        <a:gradFill rotWithShape="1">
          <a:gsLst>
            <a:gs pos="0">
              <a:schemeClr val="accent6">
                <a:tint val="10000"/>
                <a:satMod val="300000"/>
              </a:schemeClr>
            </a:gs>
            <a:gs pos="34000">
              <a:schemeClr val="accent6">
                <a:tint val="13500"/>
                <a:satMod val="250000"/>
              </a:schemeClr>
            </a:gs>
            <a:gs pos="100000">
              <a:schemeClr val="accent6">
                <a:tint val="60000"/>
                <a:satMod val="200000"/>
              </a:schemeClr>
            </a:gs>
          </a:gsLst>
          <a:path path="circle">
            <a:fillToRect l="50000" t="155000" r="50000" b="-55000"/>
          </a:path>
        </a:gradFill>
        <a:ln w="9525" cap="flat" cmpd="sng" algn="ctr">
          <a:solidFill>
            <a:schemeClr val="accent6">
              <a:satMod val="120000"/>
            </a:schemeClr>
          </a:solidFill>
          <a:prstDash val="solid"/>
        </a:ln>
        <a:effectLst>
          <a:outerShdw blurRad="63500" dist="25400" dir="14700000" algn="t" rotWithShape="0">
            <a:srgbClr val="000000">
              <a:alpha val="50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微軟正黑體" pitchFamily="34" charset="-120"/>
              <a:ea typeface="微軟正黑體" pitchFamily="34" charset="-120"/>
              <a:cs typeface="Tahoma" panose="020B0604030504040204" pitchFamily="34" charset="0"/>
            </a:rPr>
            <a:t>14</a:t>
          </a:r>
          <a:r>
            <a:rPr lang="zh-TW" altLang="en-US" sz="1400" kern="1200" dirty="0" smtClean="0">
              <a:latin typeface="微軟正黑體" pitchFamily="34" charset="-120"/>
              <a:ea typeface="微軟正黑體" pitchFamily="34" charset="-120"/>
              <a:cs typeface="Tahoma" panose="020B0604030504040204" pitchFamily="34" charset="0"/>
            </a:rPr>
            <a:t>個不同的借記萬事達卡計劃</a:t>
          </a:r>
          <a:endParaRPr lang="en-US" sz="1400" kern="1200" dirty="0">
            <a:latin typeface="微軟正黑體" pitchFamily="34" charset="-120"/>
            <a:ea typeface="微軟正黑體" pitchFamily="34" charset="-120"/>
            <a:cs typeface="Tahoma" panose="020B0604030504040204" pitchFamily="34" charset="0"/>
          </a:endParaRPr>
        </a:p>
      </dsp:txBody>
      <dsp:txXfrm>
        <a:off x="3656412" y="2463046"/>
        <a:ext cx="1669461" cy="1049703"/>
      </dsp:txXfrm>
    </dsp:sp>
    <dsp:sp modelId="{1C946079-9D7E-44F7-BACA-AF251B6DFB36}">
      <dsp:nvSpPr>
        <dsp:cNvPr id="0" name=""/>
        <dsp:cNvSpPr/>
      </dsp:nvSpPr>
      <dsp:spPr>
        <a:xfrm>
          <a:off x="3905885" y="4002488"/>
          <a:ext cx="1768451" cy="1107364"/>
        </a:xfrm>
        <a:prstGeom prst="rect">
          <a:avLst/>
        </a:prstGeom>
        <a:gradFill rotWithShape="1">
          <a:gsLst>
            <a:gs pos="0">
              <a:schemeClr val="accent6">
                <a:tint val="10000"/>
                <a:satMod val="300000"/>
              </a:schemeClr>
            </a:gs>
            <a:gs pos="34000">
              <a:schemeClr val="accent6">
                <a:tint val="13500"/>
                <a:satMod val="250000"/>
              </a:schemeClr>
            </a:gs>
            <a:gs pos="100000">
              <a:schemeClr val="accent6">
                <a:tint val="60000"/>
                <a:satMod val="200000"/>
              </a:schemeClr>
            </a:gs>
          </a:gsLst>
          <a:path path="circle">
            <a:fillToRect l="50000" t="155000" r="50000" b="-55000"/>
          </a:path>
        </a:gradFill>
        <a:ln w="9525" cap="flat" cmpd="sng" algn="ctr">
          <a:solidFill>
            <a:schemeClr val="accent6">
              <a:satMod val="120000"/>
            </a:schemeClr>
          </a:solidFill>
          <a:prstDash val="solid"/>
        </a:ln>
        <a:effectLst>
          <a:outerShdw blurRad="63500" dist="25400" dir="14700000" algn="t" rotWithShape="0">
            <a:srgbClr val="000000">
              <a:alpha val="50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Font typeface="+mj-lt"/>
            <a:buNone/>
          </a:pPr>
          <a:r>
            <a:rPr lang="zh-TW" altLang="en-US" sz="1400" kern="1200" dirty="0" smtClean="0">
              <a:latin typeface="微軟正黑體" pitchFamily="34" charset="-120"/>
              <a:ea typeface="微軟正黑體" pitchFamily="34" charset="-120"/>
              <a:cs typeface="Tahoma" panose="020B0604030504040204" pitchFamily="34" charset="0"/>
            </a:rPr>
            <a:t>標準借記卡，黃金借記卡，白金借記卡，黑色借記卡，世界精英借記卡</a:t>
          </a:r>
          <a:endParaRPr lang="en-US" sz="1400" kern="1200" dirty="0">
            <a:latin typeface="微軟正黑體" pitchFamily="34" charset="-120"/>
            <a:ea typeface="微軟正黑體" pitchFamily="34" charset="-120"/>
            <a:cs typeface="Tahoma" panose="020B0604030504040204" pitchFamily="34" charset="0"/>
          </a:endParaRPr>
        </a:p>
      </dsp:txBody>
      <dsp:txXfrm>
        <a:off x="3905885" y="4002488"/>
        <a:ext cx="1768451" cy="1107364"/>
      </dsp:txXfrm>
    </dsp:sp>
    <dsp:sp modelId="{92032CA9-EB63-4F47-A6FA-8037FAF7B98B}">
      <dsp:nvSpPr>
        <dsp:cNvPr id="0" name=""/>
        <dsp:cNvSpPr/>
      </dsp:nvSpPr>
      <dsp:spPr>
        <a:xfrm>
          <a:off x="5952698" y="2463046"/>
          <a:ext cx="1567802" cy="1021588"/>
        </a:xfrm>
        <a:prstGeom prst="rect">
          <a:avLst/>
        </a:prstGeom>
        <a:gradFill rotWithShape="1">
          <a:gsLst>
            <a:gs pos="0">
              <a:schemeClr val="accent6">
                <a:tint val="10000"/>
                <a:satMod val="300000"/>
              </a:schemeClr>
            </a:gs>
            <a:gs pos="34000">
              <a:schemeClr val="accent6">
                <a:tint val="13500"/>
                <a:satMod val="250000"/>
              </a:schemeClr>
            </a:gs>
            <a:gs pos="100000">
              <a:schemeClr val="accent6">
                <a:tint val="60000"/>
                <a:satMod val="200000"/>
              </a:schemeClr>
            </a:gs>
          </a:gsLst>
          <a:path path="circle">
            <a:fillToRect l="50000" t="155000" r="50000" b="-55000"/>
          </a:path>
        </a:gradFill>
        <a:ln w="9525" cap="flat" cmpd="sng" algn="ctr">
          <a:solidFill>
            <a:schemeClr val="accent6">
              <a:satMod val="120000"/>
            </a:schemeClr>
          </a:solidFill>
          <a:prstDash val="solid"/>
        </a:ln>
        <a:effectLst>
          <a:outerShdw blurRad="63500" dist="25400" dir="14700000" algn="t" rotWithShape="0">
            <a:srgbClr val="000000">
              <a:alpha val="50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微軟正黑體" pitchFamily="34" charset="-120"/>
              <a:ea typeface="微軟正黑體" pitchFamily="34" charset="-120"/>
              <a:cs typeface="Tahoma" panose="020B0604030504040204" pitchFamily="34" charset="0"/>
            </a:rPr>
            <a:t>11</a:t>
          </a:r>
          <a:r>
            <a:rPr lang="zh-TW" altLang="en-US" sz="1400" kern="1200" dirty="0" smtClean="0">
              <a:latin typeface="微軟正黑體" pitchFamily="34" charset="-120"/>
              <a:ea typeface="微軟正黑體" pitchFamily="34" charset="-120"/>
              <a:cs typeface="Tahoma" panose="020B0604030504040204" pitchFamily="34" charset="0"/>
            </a:rPr>
            <a:t>種不同的預付萬事達卡計劃</a:t>
          </a:r>
          <a:endParaRPr lang="en-US" sz="1400" kern="1200" dirty="0">
            <a:latin typeface="微軟正黑體" pitchFamily="34" charset="-120"/>
            <a:ea typeface="微軟正黑體" pitchFamily="34" charset="-120"/>
            <a:cs typeface="Tahoma" panose="020B0604030504040204" pitchFamily="34" charset="0"/>
          </a:endParaRPr>
        </a:p>
      </dsp:txBody>
      <dsp:txXfrm>
        <a:off x="5952698" y="2463046"/>
        <a:ext cx="1567802" cy="1021588"/>
      </dsp:txXfrm>
    </dsp:sp>
    <dsp:sp modelId="{4B04F050-3549-49D2-9807-18B834401747}">
      <dsp:nvSpPr>
        <dsp:cNvPr id="0" name=""/>
        <dsp:cNvSpPr/>
      </dsp:nvSpPr>
      <dsp:spPr>
        <a:xfrm>
          <a:off x="8415009" y="2463046"/>
          <a:ext cx="1921365" cy="669290"/>
        </a:xfrm>
        <a:prstGeom prst="rect">
          <a:avLst/>
        </a:prstGeom>
        <a:gradFill rotWithShape="1">
          <a:gsLst>
            <a:gs pos="0">
              <a:schemeClr val="accent6">
                <a:tint val="10000"/>
                <a:satMod val="300000"/>
              </a:schemeClr>
            </a:gs>
            <a:gs pos="34000">
              <a:schemeClr val="accent6">
                <a:tint val="13500"/>
                <a:satMod val="250000"/>
              </a:schemeClr>
            </a:gs>
            <a:gs pos="100000">
              <a:schemeClr val="accent6">
                <a:tint val="60000"/>
                <a:satMod val="200000"/>
              </a:schemeClr>
            </a:gs>
          </a:gsLst>
          <a:path path="circle">
            <a:fillToRect l="50000" t="155000" r="50000" b="-55000"/>
          </a:path>
        </a:gradFill>
        <a:ln w="9525" cap="flat" cmpd="sng" algn="ctr">
          <a:solidFill>
            <a:schemeClr val="accent6">
              <a:satMod val="120000"/>
            </a:schemeClr>
          </a:solidFill>
          <a:prstDash val="solid"/>
        </a:ln>
        <a:effectLst>
          <a:outerShdw blurRad="63500" dist="25400" dir="14700000" algn="t" rotWithShape="0">
            <a:srgbClr val="000000">
              <a:alpha val="50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itchFamily="34" charset="-120"/>
              <a:ea typeface="微軟正黑體" pitchFamily="34" charset="-120"/>
              <a:cs typeface="Tahoma" panose="020B0604030504040204" pitchFamily="34" charset="0"/>
            </a:rPr>
            <a:t>自定義卡片程序和標誌</a:t>
          </a:r>
          <a:endParaRPr lang="en-US" sz="1400" kern="1200" dirty="0">
            <a:latin typeface="微軟正黑體" pitchFamily="34" charset="-120"/>
            <a:ea typeface="微軟正黑體" pitchFamily="34" charset="-120"/>
            <a:cs typeface="Tahoma" panose="020B0604030504040204" pitchFamily="34" charset="0"/>
          </a:endParaRPr>
        </a:p>
      </dsp:txBody>
      <dsp:txXfrm>
        <a:off x="8415009" y="2463046"/>
        <a:ext cx="1921365" cy="669290"/>
      </dsp:txXfrm>
    </dsp:sp>
    <dsp:sp modelId="{2D90CD7F-6F91-48A1-A14E-818F597C8B4A}">
      <dsp:nvSpPr>
        <dsp:cNvPr id="0" name=""/>
        <dsp:cNvSpPr/>
      </dsp:nvSpPr>
      <dsp:spPr>
        <a:xfrm>
          <a:off x="8692042" y="3449357"/>
          <a:ext cx="2057966" cy="1241059"/>
        </a:xfrm>
        <a:prstGeom prst="rect">
          <a:avLst/>
        </a:prstGeom>
        <a:gradFill rotWithShape="1">
          <a:gsLst>
            <a:gs pos="0">
              <a:schemeClr val="accent6">
                <a:tint val="10000"/>
                <a:satMod val="300000"/>
              </a:schemeClr>
            </a:gs>
            <a:gs pos="34000">
              <a:schemeClr val="accent6">
                <a:tint val="13500"/>
                <a:satMod val="250000"/>
              </a:schemeClr>
            </a:gs>
            <a:gs pos="100000">
              <a:schemeClr val="accent6">
                <a:tint val="60000"/>
                <a:satMod val="200000"/>
              </a:schemeClr>
            </a:gs>
          </a:gsLst>
          <a:path path="circle">
            <a:fillToRect l="50000" t="155000" r="50000" b="-55000"/>
          </a:path>
        </a:gradFill>
        <a:ln w="9525" cap="flat" cmpd="sng" algn="ctr">
          <a:solidFill>
            <a:schemeClr val="accent6">
              <a:satMod val="120000"/>
            </a:schemeClr>
          </a:solidFill>
          <a:prstDash val="solid"/>
        </a:ln>
        <a:effectLst>
          <a:outerShdw blurRad="63500" dist="25400" dir="14700000" algn="t" rotWithShape="0">
            <a:srgbClr val="000000">
              <a:alpha val="50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微軟正黑體" pitchFamily="34" charset="-120"/>
              <a:ea typeface="微軟正黑體" pitchFamily="34" charset="-120"/>
              <a:cs typeface="Tahoma" panose="020B0604030504040204" pitchFamily="34" charset="0"/>
            </a:rPr>
            <a:t>Credit Builder</a:t>
          </a:r>
          <a:r>
            <a:rPr lang="zh-TW" altLang="en-US" sz="1400" kern="1200" dirty="0" smtClean="0">
              <a:latin typeface="微軟正黑體" pitchFamily="34" charset="-120"/>
              <a:ea typeface="微軟正黑體" pitchFamily="34" charset="-120"/>
              <a:cs typeface="Tahoma" panose="020B0604030504040204" pitchFamily="34" charset="0"/>
            </a:rPr>
            <a:t>卡計劃，工資卡計劃，貸款卡計劃，忠誠度和獎勵計劃</a:t>
          </a:r>
          <a:endParaRPr lang="en-US" sz="1400" kern="1200" dirty="0">
            <a:latin typeface="微軟正黑體" pitchFamily="34" charset="-120"/>
            <a:ea typeface="微軟正黑體" pitchFamily="34" charset="-120"/>
            <a:cs typeface="Tahoma" panose="020B0604030504040204" pitchFamily="34" charset="0"/>
          </a:endParaRPr>
        </a:p>
      </dsp:txBody>
      <dsp:txXfrm>
        <a:off x="8692042" y="3449357"/>
        <a:ext cx="2057966" cy="124105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C1BA5ED7-F56B-409A-BEFC-F74D7795A1B3}" type="datetimeFigureOut">
              <a:rPr lang="en-US" smtClean="0"/>
              <a:pPr/>
              <a:t>4/10/2018</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ACBBCB8-540C-4F7D-A007-451F6F9E5979}" type="slidenum">
              <a:rPr lang="en-US" smtClean="0"/>
              <a:pPr/>
              <a:t>‹#›</a:t>
            </a:fld>
            <a:endParaRPr lang="en-US" dirty="0"/>
          </a:p>
        </p:txBody>
      </p:sp>
    </p:spTree>
    <p:extLst>
      <p:ext uri="{BB962C8B-B14F-4D97-AF65-F5344CB8AC3E}">
        <p14:creationId xmlns:p14="http://schemas.microsoft.com/office/powerpoint/2010/main" val="4004650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9E88ACF-7561-40F0-9CDF-5CCD4E1E6562}" type="datetimeFigureOut">
              <a:rPr lang="en-US" smtClean="0"/>
              <a:pPr/>
              <a:t>4/10/2018</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648FEE-2EA4-4E44-AD44-E738D07BC4EB}" type="slidenum">
              <a:rPr lang="en-US" smtClean="0"/>
              <a:pPr/>
              <a:t>‹#›</a:t>
            </a:fld>
            <a:endParaRPr lang="en-US" dirty="0"/>
          </a:p>
        </p:txBody>
      </p:sp>
    </p:spTree>
    <p:extLst>
      <p:ext uri="{BB962C8B-B14F-4D97-AF65-F5344CB8AC3E}">
        <p14:creationId xmlns:p14="http://schemas.microsoft.com/office/powerpoint/2010/main" val="1253135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46EFB2-7954-45A0-BABE-425AC2E4E0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459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AB2E2C-31EC-4D90-AA19-C7EABE14F7F4}" type="slidenum">
              <a:rPr lang="en-US" smtClean="0"/>
              <a:pPr/>
              <a:t>‹#›</a:t>
            </a:fld>
            <a:endParaRPr lang="en-US" dirty="0"/>
          </a:p>
        </p:txBody>
      </p:sp>
      <p:pic>
        <p:nvPicPr>
          <p:cNvPr id="7" name="Picture 6">
            <a:extLst>
              <a:ext uri="{FF2B5EF4-FFF2-40B4-BE49-F238E27FC236}">
                <a16:creationId xmlns="" xmlns:a16="http://schemas.microsoft.com/office/drawing/2014/main" id="{FBD41C4C-D483-46F0-8AAD-EBEA80CBC2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12285" y="89824"/>
            <a:ext cx="812801" cy="626738"/>
          </a:xfrm>
          <a:prstGeom prst="rect">
            <a:avLst/>
          </a:prstGeom>
        </p:spPr>
      </p:pic>
    </p:spTree>
    <p:extLst>
      <p:ext uri="{BB962C8B-B14F-4D97-AF65-F5344CB8AC3E}">
        <p14:creationId xmlns:p14="http://schemas.microsoft.com/office/powerpoint/2010/main" val="2872801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AB2E2C-31EC-4D90-AA19-C7EABE14F7F4}" type="slidenum">
              <a:rPr lang="en-US" smtClean="0"/>
              <a:pPr/>
              <a:t>‹#›</a:t>
            </a:fld>
            <a:endParaRPr lang="en-US" dirty="0"/>
          </a:p>
        </p:txBody>
      </p:sp>
    </p:spTree>
    <p:extLst>
      <p:ext uri="{BB962C8B-B14F-4D97-AF65-F5344CB8AC3E}">
        <p14:creationId xmlns:p14="http://schemas.microsoft.com/office/powerpoint/2010/main" val="2729359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AB2E2C-31EC-4D90-AA19-C7EABE14F7F4}" type="slidenum">
              <a:rPr lang="en-US" smtClean="0"/>
              <a:pPr/>
              <a:t>‹#›</a:t>
            </a:fld>
            <a:endParaRPr lang="en-US" dirty="0"/>
          </a:p>
        </p:txBody>
      </p:sp>
    </p:spTree>
    <p:extLst>
      <p:ext uri="{BB962C8B-B14F-4D97-AF65-F5344CB8AC3E}">
        <p14:creationId xmlns:p14="http://schemas.microsoft.com/office/powerpoint/2010/main" val="3935389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2D84EA-2847-47C4-83AB-F1AF7947DCA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 xmlns:a16="http://schemas.microsoft.com/office/drawing/2014/main" id="{320F8F08-8C96-4529-B402-5B5312550C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16360B1B-AF3D-408B-A753-2192CB1D6A17}"/>
              </a:ext>
            </a:extLst>
          </p:cNvPr>
          <p:cNvSpPr>
            <a:spLocks noGrp="1"/>
          </p:cNvSpPr>
          <p:nvPr>
            <p:ph type="dt" sz="half" idx="10"/>
          </p:nvPr>
        </p:nvSpPr>
        <p:spPr/>
        <p:txBody>
          <a:bodyPr/>
          <a:lstStyle/>
          <a:p>
            <a:fld id="{68095617-46C9-4E21-B763-ED7329AC0C7C}" type="datetimeFigureOut">
              <a:rPr lang="en-US" smtClean="0"/>
              <a:pPr/>
              <a:t>4/10/2018</a:t>
            </a:fld>
            <a:endParaRPr lang="en-US" dirty="0"/>
          </a:p>
        </p:txBody>
      </p:sp>
      <p:sp>
        <p:nvSpPr>
          <p:cNvPr id="5" name="Footer Placeholder 4">
            <a:extLst>
              <a:ext uri="{FF2B5EF4-FFF2-40B4-BE49-F238E27FC236}">
                <a16:creationId xmlns="" xmlns:a16="http://schemas.microsoft.com/office/drawing/2014/main" id="{AB30D1D9-68AC-448F-A670-8D009DE543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48CAB862-DC16-461F-BB0A-20C749B4AC71}"/>
              </a:ext>
            </a:extLst>
          </p:cNvPr>
          <p:cNvSpPr>
            <a:spLocks noGrp="1"/>
          </p:cNvSpPr>
          <p:nvPr>
            <p:ph type="sldNum" sz="quarter" idx="12"/>
          </p:nvPr>
        </p:nvSpPr>
        <p:spPr/>
        <p:txBody>
          <a:bodyPr/>
          <a:lstStyle/>
          <a:p>
            <a:fld id="{06303E8B-32B2-4B13-9479-608389747291}" type="slidenum">
              <a:rPr lang="en-US" smtClean="0"/>
              <a:pPr/>
              <a:t>‹#›</a:t>
            </a:fld>
            <a:endParaRPr lang="en-US" dirty="0"/>
          </a:p>
        </p:txBody>
      </p:sp>
      <p:sp>
        <p:nvSpPr>
          <p:cNvPr id="8" name="Rectangle: Rounded Corners 7">
            <a:extLst>
              <a:ext uri="{FF2B5EF4-FFF2-40B4-BE49-F238E27FC236}">
                <a16:creationId xmlns="" xmlns:a16="http://schemas.microsoft.com/office/drawing/2014/main" id="{D1667334-8C13-419B-9296-F98C37574F88}"/>
              </a:ext>
            </a:extLst>
          </p:cNvPr>
          <p:cNvSpPr/>
          <p:nvPr userDrawn="1"/>
        </p:nvSpPr>
        <p:spPr>
          <a:xfrm>
            <a:off x="77666" y="53854"/>
            <a:ext cx="12036668" cy="9144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picture containing object&#10;&#10;Description generated with very high confidence">
            <a:extLst>
              <a:ext uri="{FF2B5EF4-FFF2-40B4-BE49-F238E27FC236}">
                <a16:creationId xmlns="" xmlns:a16="http://schemas.microsoft.com/office/drawing/2014/main" id="{F3371C22-7508-4491-A2AF-7B3521FE52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3513" y="264217"/>
            <a:ext cx="2313842" cy="488401"/>
          </a:xfrm>
          <a:prstGeom prst="rect">
            <a:avLst/>
          </a:prstGeom>
        </p:spPr>
      </p:pic>
      <p:pic>
        <p:nvPicPr>
          <p:cNvPr id="17" name="Picture 16">
            <a:extLst>
              <a:ext uri="{FF2B5EF4-FFF2-40B4-BE49-F238E27FC236}">
                <a16:creationId xmlns="" xmlns:a16="http://schemas.microsoft.com/office/drawing/2014/main" id="{E3C7AEBD-924E-4668-94E1-C1634AD55308}"/>
              </a:ext>
            </a:extLst>
          </p:cNvPr>
          <p:cNvPicPr>
            <a:picLocks noChangeAspect="1"/>
          </p:cNvPicPr>
          <p:nvPr userDrawn="1"/>
        </p:nvPicPr>
        <p:blipFill>
          <a:blip r:embed="rId3"/>
          <a:stretch>
            <a:fillRect/>
          </a:stretch>
        </p:blipFill>
        <p:spPr>
          <a:xfrm>
            <a:off x="11025587" y="133175"/>
            <a:ext cx="967121" cy="750486"/>
          </a:xfrm>
          <a:prstGeom prst="rect">
            <a:avLst/>
          </a:prstGeom>
        </p:spPr>
      </p:pic>
    </p:spTree>
    <p:extLst>
      <p:ext uri="{BB962C8B-B14F-4D97-AF65-F5344CB8AC3E}">
        <p14:creationId xmlns:p14="http://schemas.microsoft.com/office/powerpoint/2010/main" val="1280470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FE878E-66AA-4DE2-B72E-F96631DA13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667C38D-2D1E-4811-AE0D-1C7EBF98D9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35C0A3-DE35-47F9-AFDB-83B9F200C1A9}"/>
              </a:ext>
            </a:extLst>
          </p:cNvPr>
          <p:cNvSpPr>
            <a:spLocks noGrp="1"/>
          </p:cNvSpPr>
          <p:nvPr>
            <p:ph type="dt" sz="half" idx="10"/>
          </p:nvPr>
        </p:nvSpPr>
        <p:spPr/>
        <p:txBody>
          <a:bodyPr/>
          <a:lstStyle/>
          <a:p>
            <a:fld id="{68095617-46C9-4E21-B763-ED7329AC0C7C}" type="datetimeFigureOut">
              <a:rPr lang="en-US" smtClean="0"/>
              <a:pPr/>
              <a:t>4/10/2018</a:t>
            </a:fld>
            <a:endParaRPr lang="en-US" dirty="0"/>
          </a:p>
        </p:txBody>
      </p:sp>
      <p:sp>
        <p:nvSpPr>
          <p:cNvPr id="5" name="Footer Placeholder 4">
            <a:extLst>
              <a:ext uri="{FF2B5EF4-FFF2-40B4-BE49-F238E27FC236}">
                <a16:creationId xmlns="" xmlns:a16="http://schemas.microsoft.com/office/drawing/2014/main" id="{39AEFC93-C5DD-4305-AC48-A308052BC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B8859B03-0CAF-4083-B2D4-C047C256B97C}"/>
              </a:ext>
            </a:extLst>
          </p:cNvPr>
          <p:cNvSpPr>
            <a:spLocks noGrp="1"/>
          </p:cNvSpPr>
          <p:nvPr>
            <p:ph type="sldNum" sz="quarter" idx="12"/>
          </p:nvPr>
        </p:nvSpPr>
        <p:spPr/>
        <p:txBody>
          <a:bodyPr/>
          <a:lstStyle/>
          <a:p>
            <a:fld id="{06303E8B-32B2-4B13-9479-608389747291}" type="slidenum">
              <a:rPr lang="en-US" smtClean="0"/>
              <a:pPr/>
              <a:t>‹#›</a:t>
            </a:fld>
            <a:endParaRPr lang="en-US" dirty="0"/>
          </a:p>
        </p:txBody>
      </p:sp>
      <p:sp>
        <p:nvSpPr>
          <p:cNvPr id="7" name="Rectangle: Rounded Corners 6">
            <a:extLst>
              <a:ext uri="{FF2B5EF4-FFF2-40B4-BE49-F238E27FC236}">
                <a16:creationId xmlns="" xmlns:a16="http://schemas.microsoft.com/office/drawing/2014/main" id="{10FD17F2-CA84-4E6C-9FC8-8DE2816D95CB}"/>
              </a:ext>
            </a:extLst>
          </p:cNvPr>
          <p:cNvSpPr/>
          <p:nvPr userDrawn="1"/>
        </p:nvSpPr>
        <p:spPr>
          <a:xfrm>
            <a:off x="77666" y="53854"/>
            <a:ext cx="12036668" cy="9144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object&#10;&#10;Description generated with very high confidence">
            <a:extLst>
              <a:ext uri="{FF2B5EF4-FFF2-40B4-BE49-F238E27FC236}">
                <a16:creationId xmlns="" xmlns:a16="http://schemas.microsoft.com/office/drawing/2014/main" id="{4B422EFC-9576-4FEA-A498-034716DCBC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3513" y="264217"/>
            <a:ext cx="2313842" cy="488401"/>
          </a:xfrm>
          <a:prstGeom prst="rect">
            <a:avLst/>
          </a:prstGeom>
        </p:spPr>
      </p:pic>
      <p:pic>
        <p:nvPicPr>
          <p:cNvPr id="9" name="Picture 8">
            <a:extLst>
              <a:ext uri="{FF2B5EF4-FFF2-40B4-BE49-F238E27FC236}">
                <a16:creationId xmlns="" xmlns:a16="http://schemas.microsoft.com/office/drawing/2014/main" id="{F7EE5E8C-301F-45C5-A837-03441FF52361}"/>
              </a:ext>
            </a:extLst>
          </p:cNvPr>
          <p:cNvPicPr>
            <a:picLocks noChangeAspect="1"/>
          </p:cNvPicPr>
          <p:nvPr userDrawn="1"/>
        </p:nvPicPr>
        <p:blipFill>
          <a:blip r:embed="rId3"/>
          <a:stretch>
            <a:fillRect/>
          </a:stretch>
        </p:blipFill>
        <p:spPr>
          <a:xfrm>
            <a:off x="11025587" y="133175"/>
            <a:ext cx="967121" cy="750486"/>
          </a:xfrm>
          <a:prstGeom prst="rect">
            <a:avLst/>
          </a:prstGeom>
        </p:spPr>
      </p:pic>
    </p:spTree>
    <p:extLst>
      <p:ext uri="{BB962C8B-B14F-4D97-AF65-F5344CB8AC3E}">
        <p14:creationId xmlns:p14="http://schemas.microsoft.com/office/powerpoint/2010/main" val="3243791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2B0F7C-19C4-4742-ADCA-A59526FDD6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4AE1A9A1-F81E-4759-9EE9-EDE87A0EDF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B0E3DF34-E8C4-47F9-94A9-8C5C7EE04865}"/>
              </a:ext>
            </a:extLst>
          </p:cNvPr>
          <p:cNvSpPr>
            <a:spLocks noGrp="1"/>
          </p:cNvSpPr>
          <p:nvPr>
            <p:ph type="dt" sz="half" idx="10"/>
          </p:nvPr>
        </p:nvSpPr>
        <p:spPr/>
        <p:txBody>
          <a:bodyPr/>
          <a:lstStyle/>
          <a:p>
            <a:fld id="{68095617-46C9-4E21-B763-ED7329AC0C7C}" type="datetimeFigureOut">
              <a:rPr lang="en-US" smtClean="0"/>
              <a:pPr/>
              <a:t>4/10/2018</a:t>
            </a:fld>
            <a:endParaRPr lang="en-US" dirty="0"/>
          </a:p>
        </p:txBody>
      </p:sp>
      <p:sp>
        <p:nvSpPr>
          <p:cNvPr id="5" name="Footer Placeholder 4">
            <a:extLst>
              <a:ext uri="{FF2B5EF4-FFF2-40B4-BE49-F238E27FC236}">
                <a16:creationId xmlns="" xmlns:a16="http://schemas.microsoft.com/office/drawing/2014/main" id="{24EBC63F-451B-4B49-8A85-F9B3174B12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1CEA9CC9-BEE3-4061-9E78-E0DE7D0E276E}"/>
              </a:ext>
            </a:extLst>
          </p:cNvPr>
          <p:cNvSpPr>
            <a:spLocks noGrp="1"/>
          </p:cNvSpPr>
          <p:nvPr>
            <p:ph type="sldNum" sz="quarter" idx="12"/>
          </p:nvPr>
        </p:nvSpPr>
        <p:spPr/>
        <p:txBody>
          <a:bodyPr/>
          <a:lstStyle/>
          <a:p>
            <a:fld id="{06303E8B-32B2-4B13-9479-608389747291}" type="slidenum">
              <a:rPr lang="en-US" smtClean="0"/>
              <a:pPr/>
              <a:t>‹#›</a:t>
            </a:fld>
            <a:endParaRPr lang="en-US" dirty="0"/>
          </a:p>
        </p:txBody>
      </p:sp>
    </p:spTree>
    <p:extLst>
      <p:ext uri="{BB962C8B-B14F-4D97-AF65-F5344CB8AC3E}">
        <p14:creationId xmlns:p14="http://schemas.microsoft.com/office/powerpoint/2010/main" val="162511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817423-CE37-4E4E-818C-8F845D0D6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AC54B86-C669-41CC-A7F6-0308827931E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7393B30-955D-4780-8BFE-E57AB836AD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1AE4196-77A4-4903-92F4-D0FDA54E176D}"/>
              </a:ext>
            </a:extLst>
          </p:cNvPr>
          <p:cNvSpPr>
            <a:spLocks noGrp="1"/>
          </p:cNvSpPr>
          <p:nvPr>
            <p:ph type="dt" sz="half" idx="10"/>
          </p:nvPr>
        </p:nvSpPr>
        <p:spPr/>
        <p:txBody>
          <a:bodyPr/>
          <a:lstStyle/>
          <a:p>
            <a:fld id="{68095617-46C9-4E21-B763-ED7329AC0C7C}" type="datetimeFigureOut">
              <a:rPr lang="en-US" smtClean="0"/>
              <a:pPr/>
              <a:t>4/10/2018</a:t>
            </a:fld>
            <a:endParaRPr lang="en-US" dirty="0"/>
          </a:p>
        </p:txBody>
      </p:sp>
      <p:sp>
        <p:nvSpPr>
          <p:cNvPr id="6" name="Footer Placeholder 5">
            <a:extLst>
              <a:ext uri="{FF2B5EF4-FFF2-40B4-BE49-F238E27FC236}">
                <a16:creationId xmlns="" xmlns:a16="http://schemas.microsoft.com/office/drawing/2014/main" id="{D6CE8815-5367-49C9-AC54-0E47C78DE80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E978C9B6-8B87-411F-A96E-697C55CF03B3}"/>
              </a:ext>
            </a:extLst>
          </p:cNvPr>
          <p:cNvSpPr>
            <a:spLocks noGrp="1"/>
          </p:cNvSpPr>
          <p:nvPr>
            <p:ph type="sldNum" sz="quarter" idx="12"/>
          </p:nvPr>
        </p:nvSpPr>
        <p:spPr/>
        <p:txBody>
          <a:bodyPr/>
          <a:lstStyle/>
          <a:p>
            <a:fld id="{06303E8B-32B2-4B13-9479-608389747291}" type="slidenum">
              <a:rPr lang="en-US" smtClean="0"/>
              <a:pPr/>
              <a:t>‹#›</a:t>
            </a:fld>
            <a:endParaRPr lang="en-US" dirty="0"/>
          </a:p>
        </p:txBody>
      </p:sp>
    </p:spTree>
    <p:extLst>
      <p:ext uri="{BB962C8B-B14F-4D97-AF65-F5344CB8AC3E}">
        <p14:creationId xmlns:p14="http://schemas.microsoft.com/office/powerpoint/2010/main" val="2483550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BD4458-0B28-4375-A115-9DFBBE7FBA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98AED89-DEA3-4094-B611-152908E0F3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32DDED8B-7C5F-4E34-96DD-4CF05989FD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065552C1-8DF9-4E2D-9309-A857CDBC3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1B5FA350-386A-4AD4-B257-55F6CEED86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D354D12-1A87-429D-AA8D-56CB58C22C23}"/>
              </a:ext>
            </a:extLst>
          </p:cNvPr>
          <p:cNvSpPr>
            <a:spLocks noGrp="1"/>
          </p:cNvSpPr>
          <p:nvPr>
            <p:ph type="dt" sz="half" idx="10"/>
          </p:nvPr>
        </p:nvSpPr>
        <p:spPr/>
        <p:txBody>
          <a:bodyPr/>
          <a:lstStyle/>
          <a:p>
            <a:fld id="{68095617-46C9-4E21-B763-ED7329AC0C7C}" type="datetimeFigureOut">
              <a:rPr lang="en-US" smtClean="0"/>
              <a:pPr/>
              <a:t>4/10/2018</a:t>
            </a:fld>
            <a:endParaRPr lang="en-US" dirty="0"/>
          </a:p>
        </p:txBody>
      </p:sp>
      <p:sp>
        <p:nvSpPr>
          <p:cNvPr id="8" name="Footer Placeholder 7">
            <a:extLst>
              <a:ext uri="{FF2B5EF4-FFF2-40B4-BE49-F238E27FC236}">
                <a16:creationId xmlns="" xmlns:a16="http://schemas.microsoft.com/office/drawing/2014/main" id="{17DB9AF0-35E4-4BA7-8798-C631472DFDB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D433C5FF-F1CF-4B19-9BE4-FFA8581FB4E3}"/>
              </a:ext>
            </a:extLst>
          </p:cNvPr>
          <p:cNvSpPr>
            <a:spLocks noGrp="1"/>
          </p:cNvSpPr>
          <p:nvPr>
            <p:ph type="sldNum" sz="quarter" idx="12"/>
          </p:nvPr>
        </p:nvSpPr>
        <p:spPr/>
        <p:txBody>
          <a:bodyPr/>
          <a:lstStyle/>
          <a:p>
            <a:fld id="{06303E8B-32B2-4B13-9479-608389747291}" type="slidenum">
              <a:rPr lang="en-US" smtClean="0"/>
              <a:pPr/>
              <a:t>‹#›</a:t>
            </a:fld>
            <a:endParaRPr lang="en-US" dirty="0"/>
          </a:p>
        </p:txBody>
      </p:sp>
    </p:spTree>
    <p:extLst>
      <p:ext uri="{BB962C8B-B14F-4D97-AF65-F5344CB8AC3E}">
        <p14:creationId xmlns:p14="http://schemas.microsoft.com/office/powerpoint/2010/main" val="254864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F04C46-6ADA-433E-95F3-6A24A731A8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7E726057-9EEF-49FE-ADE8-B2A3DC16AB1F}"/>
              </a:ext>
            </a:extLst>
          </p:cNvPr>
          <p:cNvSpPr>
            <a:spLocks noGrp="1"/>
          </p:cNvSpPr>
          <p:nvPr>
            <p:ph type="dt" sz="half" idx="10"/>
          </p:nvPr>
        </p:nvSpPr>
        <p:spPr/>
        <p:txBody>
          <a:bodyPr/>
          <a:lstStyle/>
          <a:p>
            <a:fld id="{68095617-46C9-4E21-B763-ED7329AC0C7C}" type="datetimeFigureOut">
              <a:rPr lang="en-US" smtClean="0"/>
              <a:pPr/>
              <a:t>4/10/2018</a:t>
            </a:fld>
            <a:endParaRPr lang="en-US" dirty="0"/>
          </a:p>
        </p:txBody>
      </p:sp>
      <p:sp>
        <p:nvSpPr>
          <p:cNvPr id="4" name="Footer Placeholder 3">
            <a:extLst>
              <a:ext uri="{FF2B5EF4-FFF2-40B4-BE49-F238E27FC236}">
                <a16:creationId xmlns="" xmlns:a16="http://schemas.microsoft.com/office/drawing/2014/main" id="{1D046524-BFD8-42F1-9CBB-F8DF31766B2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44851660-9686-4C44-8450-D3B342AAE8E3}"/>
              </a:ext>
            </a:extLst>
          </p:cNvPr>
          <p:cNvSpPr>
            <a:spLocks noGrp="1"/>
          </p:cNvSpPr>
          <p:nvPr>
            <p:ph type="sldNum" sz="quarter" idx="12"/>
          </p:nvPr>
        </p:nvSpPr>
        <p:spPr/>
        <p:txBody>
          <a:bodyPr/>
          <a:lstStyle/>
          <a:p>
            <a:fld id="{06303E8B-32B2-4B13-9479-608389747291}" type="slidenum">
              <a:rPr lang="en-US" smtClean="0"/>
              <a:pPr/>
              <a:t>‹#›</a:t>
            </a:fld>
            <a:endParaRPr lang="en-US" dirty="0"/>
          </a:p>
        </p:txBody>
      </p:sp>
    </p:spTree>
    <p:extLst>
      <p:ext uri="{BB962C8B-B14F-4D97-AF65-F5344CB8AC3E}">
        <p14:creationId xmlns:p14="http://schemas.microsoft.com/office/powerpoint/2010/main" val="1979713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0C673DB-59E3-42AA-A6E7-2B5BA5F068AE}"/>
              </a:ext>
            </a:extLst>
          </p:cNvPr>
          <p:cNvSpPr>
            <a:spLocks noGrp="1"/>
          </p:cNvSpPr>
          <p:nvPr>
            <p:ph type="dt" sz="half" idx="10"/>
          </p:nvPr>
        </p:nvSpPr>
        <p:spPr/>
        <p:txBody>
          <a:bodyPr/>
          <a:lstStyle/>
          <a:p>
            <a:fld id="{68095617-46C9-4E21-B763-ED7329AC0C7C}" type="datetimeFigureOut">
              <a:rPr lang="en-US" smtClean="0"/>
              <a:pPr/>
              <a:t>4/10/2018</a:t>
            </a:fld>
            <a:endParaRPr lang="en-US" dirty="0"/>
          </a:p>
        </p:txBody>
      </p:sp>
      <p:sp>
        <p:nvSpPr>
          <p:cNvPr id="3" name="Footer Placeholder 2">
            <a:extLst>
              <a:ext uri="{FF2B5EF4-FFF2-40B4-BE49-F238E27FC236}">
                <a16:creationId xmlns="" xmlns:a16="http://schemas.microsoft.com/office/drawing/2014/main" id="{B9A771E4-E7A3-4E08-97B7-F182AED002B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529B5862-8EF3-47DD-BC2A-2ACE52420113}"/>
              </a:ext>
            </a:extLst>
          </p:cNvPr>
          <p:cNvSpPr>
            <a:spLocks noGrp="1"/>
          </p:cNvSpPr>
          <p:nvPr>
            <p:ph type="sldNum" sz="quarter" idx="12"/>
          </p:nvPr>
        </p:nvSpPr>
        <p:spPr/>
        <p:txBody>
          <a:bodyPr/>
          <a:lstStyle/>
          <a:p>
            <a:fld id="{06303E8B-32B2-4B13-9479-608389747291}" type="slidenum">
              <a:rPr lang="en-US" smtClean="0"/>
              <a:pPr/>
              <a:t>‹#›</a:t>
            </a:fld>
            <a:endParaRPr lang="en-US" dirty="0"/>
          </a:p>
        </p:txBody>
      </p:sp>
    </p:spTree>
    <p:extLst>
      <p:ext uri="{BB962C8B-B14F-4D97-AF65-F5344CB8AC3E}">
        <p14:creationId xmlns:p14="http://schemas.microsoft.com/office/powerpoint/2010/main" val="2032506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4FC571-A4BB-4E35-898C-6C1E36768F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3773C0C-CD89-4966-8B35-AD5D0D72D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1B6456F4-18F5-43DC-965F-8DC8DD1485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EA4ACFD1-E33C-440D-AD03-9BA699EB0180}"/>
              </a:ext>
            </a:extLst>
          </p:cNvPr>
          <p:cNvSpPr>
            <a:spLocks noGrp="1"/>
          </p:cNvSpPr>
          <p:nvPr>
            <p:ph type="dt" sz="half" idx="10"/>
          </p:nvPr>
        </p:nvSpPr>
        <p:spPr/>
        <p:txBody>
          <a:bodyPr/>
          <a:lstStyle/>
          <a:p>
            <a:fld id="{68095617-46C9-4E21-B763-ED7329AC0C7C}" type="datetimeFigureOut">
              <a:rPr lang="en-US" smtClean="0"/>
              <a:pPr/>
              <a:t>4/10/2018</a:t>
            </a:fld>
            <a:endParaRPr lang="en-US" dirty="0"/>
          </a:p>
        </p:txBody>
      </p:sp>
      <p:sp>
        <p:nvSpPr>
          <p:cNvPr id="6" name="Footer Placeholder 5">
            <a:extLst>
              <a:ext uri="{FF2B5EF4-FFF2-40B4-BE49-F238E27FC236}">
                <a16:creationId xmlns="" xmlns:a16="http://schemas.microsoft.com/office/drawing/2014/main" id="{830237D6-9C87-469F-A413-1DE83295FF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4735CD40-5F80-4085-92E0-FA5057382DF1}"/>
              </a:ext>
            </a:extLst>
          </p:cNvPr>
          <p:cNvSpPr>
            <a:spLocks noGrp="1"/>
          </p:cNvSpPr>
          <p:nvPr>
            <p:ph type="sldNum" sz="quarter" idx="12"/>
          </p:nvPr>
        </p:nvSpPr>
        <p:spPr/>
        <p:txBody>
          <a:bodyPr/>
          <a:lstStyle/>
          <a:p>
            <a:fld id="{06303E8B-32B2-4B13-9479-608389747291}" type="slidenum">
              <a:rPr lang="en-US" smtClean="0"/>
              <a:pPr/>
              <a:t>‹#›</a:t>
            </a:fld>
            <a:endParaRPr lang="en-US" dirty="0"/>
          </a:p>
        </p:txBody>
      </p:sp>
    </p:spTree>
    <p:extLst>
      <p:ext uri="{BB962C8B-B14F-4D97-AF65-F5344CB8AC3E}">
        <p14:creationId xmlns:p14="http://schemas.microsoft.com/office/powerpoint/2010/main" val="1150874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AB2E2C-31EC-4D90-AA19-C7EABE14F7F4}" type="slidenum">
              <a:rPr lang="en-US" smtClean="0"/>
              <a:pPr/>
              <a:t>‹#›</a:t>
            </a:fld>
            <a:endParaRPr lang="en-US" dirty="0"/>
          </a:p>
        </p:txBody>
      </p:sp>
    </p:spTree>
    <p:extLst>
      <p:ext uri="{BB962C8B-B14F-4D97-AF65-F5344CB8AC3E}">
        <p14:creationId xmlns:p14="http://schemas.microsoft.com/office/powerpoint/2010/main" val="2020873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63EDB1-9E60-4E65-9FBA-D7B176503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0E34156E-E106-4B10-82B0-6E0624039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 xmlns:a16="http://schemas.microsoft.com/office/drawing/2014/main" id="{3F066C56-5C5C-4DEC-A74F-F72CD08BC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19B540E-D3CF-4870-822B-602902AC5E44}"/>
              </a:ext>
            </a:extLst>
          </p:cNvPr>
          <p:cNvSpPr>
            <a:spLocks noGrp="1"/>
          </p:cNvSpPr>
          <p:nvPr>
            <p:ph type="dt" sz="half" idx="10"/>
          </p:nvPr>
        </p:nvSpPr>
        <p:spPr/>
        <p:txBody>
          <a:bodyPr/>
          <a:lstStyle/>
          <a:p>
            <a:fld id="{68095617-46C9-4E21-B763-ED7329AC0C7C}" type="datetimeFigureOut">
              <a:rPr lang="en-US" smtClean="0"/>
              <a:pPr/>
              <a:t>4/10/2018</a:t>
            </a:fld>
            <a:endParaRPr lang="en-US" dirty="0"/>
          </a:p>
        </p:txBody>
      </p:sp>
      <p:sp>
        <p:nvSpPr>
          <p:cNvPr id="6" name="Footer Placeholder 5">
            <a:extLst>
              <a:ext uri="{FF2B5EF4-FFF2-40B4-BE49-F238E27FC236}">
                <a16:creationId xmlns="" xmlns:a16="http://schemas.microsoft.com/office/drawing/2014/main" id="{36C42D14-2EC3-41EB-AD95-AA579DDB22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1B03022B-81C0-4E5A-8E0C-683C846D23D6}"/>
              </a:ext>
            </a:extLst>
          </p:cNvPr>
          <p:cNvSpPr>
            <a:spLocks noGrp="1"/>
          </p:cNvSpPr>
          <p:nvPr>
            <p:ph type="sldNum" sz="quarter" idx="12"/>
          </p:nvPr>
        </p:nvSpPr>
        <p:spPr/>
        <p:txBody>
          <a:bodyPr/>
          <a:lstStyle/>
          <a:p>
            <a:fld id="{06303E8B-32B2-4B13-9479-608389747291}" type="slidenum">
              <a:rPr lang="en-US" smtClean="0"/>
              <a:pPr/>
              <a:t>‹#›</a:t>
            </a:fld>
            <a:endParaRPr lang="en-US" dirty="0"/>
          </a:p>
        </p:txBody>
      </p:sp>
    </p:spTree>
    <p:extLst>
      <p:ext uri="{BB962C8B-B14F-4D97-AF65-F5344CB8AC3E}">
        <p14:creationId xmlns:p14="http://schemas.microsoft.com/office/powerpoint/2010/main" val="416917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8E8E63-76D2-406C-847A-4F1956956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6A4B9F5A-E3BF-496D-BB2D-6B016301CB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AD3B796-1C71-44B2-AFCD-88E1FB36388B}"/>
              </a:ext>
            </a:extLst>
          </p:cNvPr>
          <p:cNvSpPr>
            <a:spLocks noGrp="1"/>
          </p:cNvSpPr>
          <p:nvPr>
            <p:ph type="dt" sz="half" idx="10"/>
          </p:nvPr>
        </p:nvSpPr>
        <p:spPr/>
        <p:txBody>
          <a:bodyPr/>
          <a:lstStyle/>
          <a:p>
            <a:fld id="{68095617-46C9-4E21-B763-ED7329AC0C7C}" type="datetimeFigureOut">
              <a:rPr lang="en-US" smtClean="0"/>
              <a:pPr/>
              <a:t>4/10/2018</a:t>
            </a:fld>
            <a:endParaRPr lang="en-US" dirty="0"/>
          </a:p>
        </p:txBody>
      </p:sp>
      <p:sp>
        <p:nvSpPr>
          <p:cNvPr id="5" name="Footer Placeholder 4">
            <a:extLst>
              <a:ext uri="{FF2B5EF4-FFF2-40B4-BE49-F238E27FC236}">
                <a16:creationId xmlns="" xmlns:a16="http://schemas.microsoft.com/office/drawing/2014/main" id="{F288CB6E-FE7B-4DB4-8F71-CBBB647798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32AAD3E1-6DF6-4762-8636-EAB037EEE4BA}"/>
              </a:ext>
            </a:extLst>
          </p:cNvPr>
          <p:cNvSpPr>
            <a:spLocks noGrp="1"/>
          </p:cNvSpPr>
          <p:nvPr>
            <p:ph type="sldNum" sz="quarter" idx="12"/>
          </p:nvPr>
        </p:nvSpPr>
        <p:spPr/>
        <p:txBody>
          <a:bodyPr/>
          <a:lstStyle/>
          <a:p>
            <a:fld id="{06303E8B-32B2-4B13-9479-608389747291}" type="slidenum">
              <a:rPr lang="en-US" smtClean="0"/>
              <a:pPr/>
              <a:t>‹#›</a:t>
            </a:fld>
            <a:endParaRPr lang="en-US" dirty="0"/>
          </a:p>
        </p:txBody>
      </p:sp>
    </p:spTree>
    <p:extLst>
      <p:ext uri="{BB962C8B-B14F-4D97-AF65-F5344CB8AC3E}">
        <p14:creationId xmlns:p14="http://schemas.microsoft.com/office/powerpoint/2010/main" val="363743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0FD805F-A2DD-481F-A625-D2840F6A23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BD71D4B-A440-4BD1-9998-FE07234CF58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A00551B-3926-4899-B8EC-81C418999A98}"/>
              </a:ext>
            </a:extLst>
          </p:cNvPr>
          <p:cNvSpPr>
            <a:spLocks noGrp="1"/>
          </p:cNvSpPr>
          <p:nvPr>
            <p:ph type="dt" sz="half" idx="10"/>
          </p:nvPr>
        </p:nvSpPr>
        <p:spPr/>
        <p:txBody>
          <a:bodyPr/>
          <a:lstStyle/>
          <a:p>
            <a:fld id="{68095617-46C9-4E21-B763-ED7329AC0C7C}" type="datetimeFigureOut">
              <a:rPr lang="en-US" smtClean="0"/>
              <a:pPr/>
              <a:t>4/10/2018</a:t>
            </a:fld>
            <a:endParaRPr lang="en-US" dirty="0"/>
          </a:p>
        </p:txBody>
      </p:sp>
      <p:sp>
        <p:nvSpPr>
          <p:cNvPr id="5" name="Footer Placeholder 4">
            <a:extLst>
              <a:ext uri="{FF2B5EF4-FFF2-40B4-BE49-F238E27FC236}">
                <a16:creationId xmlns="" xmlns:a16="http://schemas.microsoft.com/office/drawing/2014/main" id="{745B7167-ADE2-4AE5-A8D8-64BA75071A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9AA510AF-9581-4030-B59F-A976E447CF6F}"/>
              </a:ext>
            </a:extLst>
          </p:cNvPr>
          <p:cNvSpPr>
            <a:spLocks noGrp="1"/>
          </p:cNvSpPr>
          <p:nvPr>
            <p:ph type="sldNum" sz="quarter" idx="12"/>
          </p:nvPr>
        </p:nvSpPr>
        <p:spPr/>
        <p:txBody>
          <a:bodyPr/>
          <a:lstStyle/>
          <a:p>
            <a:fld id="{06303E8B-32B2-4B13-9479-608389747291}" type="slidenum">
              <a:rPr lang="en-US" smtClean="0"/>
              <a:pPr/>
              <a:t>‹#›</a:t>
            </a:fld>
            <a:endParaRPr lang="en-US" dirty="0"/>
          </a:p>
        </p:txBody>
      </p:sp>
    </p:spTree>
    <p:extLst>
      <p:ext uri="{BB962C8B-B14F-4D97-AF65-F5344CB8AC3E}">
        <p14:creationId xmlns:p14="http://schemas.microsoft.com/office/powerpoint/2010/main" val="2030537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AB2E2C-31EC-4D90-AA19-C7EABE14F7F4}" type="slidenum">
              <a:rPr lang="en-US" smtClean="0"/>
              <a:pPr/>
              <a:t>‹#›</a:t>
            </a:fld>
            <a:endParaRPr lang="en-US" dirty="0"/>
          </a:p>
        </p:txBody>
      </p:sp>
    </p:spTree>
    <p:extLst>
      <p:ext uri="{BB962C8B-B14F-4D97-AF65-F5344CB8AC3E}">
        <p14:creationId xmlns:p14="http://schemas.microsoft.com/office/powerpoint/2010/main" val="2074890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AB2E2C-31EC-4D90-AA19-C7EABE14F7F4}" type="slidenum">
              <a:rPr lang="en-US" smtClean="0"/>
              <a:pPr/>
              <a:t>‹#›</a:t>
            </a:fld>
            <a:endParaRPr lang="en-US" dirty="0"/>
          </a:p>
        </p:txBody>
      </p:sp>
    </p:spTree>
    <p:extLst>
      <p:ext uri="{BB962C8B-B14F-4D97-AF65-F5344CB8AC3E}">
        <p14:creationId xmlns:p14="http://schemas.microsoft.com/office/powerpoint/2010/main" val="153517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AB2E2C-31EC-4D90-AA19-C7EABE14F7F4}" type="slidenum">
              <a:rPr lang="en-US" smtClean="0"/>
              <a:pPr/>
              <a:t>‹#›</a:t>
            </a:fld>
            <a:endParaRPr lang="en-US" dirty="0"/>
          </a:p>
        </p:txBody>
      </p:sp>
    </p:spTree>
    <p:extLst>
      <p:ext uri="{BB962C8B-B14F-4D97-AF65-F5344CB8AC3E}">
        <p14:creationId xmlns:p14="http://schemas.microsoft.com/office/powerpoint/2010/main" val="275490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AB2E2C-31EC-4D90-AA19-C7EABE14F7F4}" type="slidenum">
              <a:rPr lang="en-US" smtClean="0"/>
              <a:pPr/>
              <a:t>‹#›</a:t>
            </a:fld>
            <a:endParaRPr lang="en-US" dirty="0"/>
          </a:p>
        </p:txBody>
      </p:sp>
    </p:spTree>
    <p:extLst>
      <p:ext uri="{BB962C8B-B14F-4D97-AF65-F5344CB8AC3E}">
        <p14:creationId xmlns:p14="http://schemas.microsoft.com/office/powerpoint/2010/main" val="422841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gradFill flip="none" rotWithShape="1">
          <a:gsLst>
            <a:gs pos="14000">
              <a:schemeClr val="tx1">
                <a:alpha val="96000"/>
                <a:lumMod val="34000"/>
                <a:lumOff val="66000"/>
              </a:schemeClr>
            </a:gs>
            <a:gs pos="1299">
              <a:schemeClr val="tx1">
                <a:lumMod val="24000"/>
                <a:lumOff val="76000"/>
              </a:schemeClr>
            </a:gs>
            <a:gs pos="42000">
              <a:schemeClr val="accent1"/>
            </a:gs>
            <a:gs pos="69000">
              <a:schemeClr val="tx1">
                <a:lumMod val="85000"/>
              </a:schemeClr>
            </a:gs>
            <a:gs pos="87000">
              <a:schemeClr val="tx2"/>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7AB2E2C-31EC-4D90-AA19-C7EABE14F7F4}" type="slidenum">
              <a:rPr lang="en-US" smtClean="0"/>
              <a:pPr/>
              <a:t>‹#›</a:t>
            </a:fld>
            <a:endParaRPr lang="en-US" dirty="0"/>
          </a:p>
        </p:txBody>
      </p:sp>
    </p:spTree>
    <p:extLst>
      <p:ext uri="{BB962C8B-B14F-4D97-AF65-F5344CB8AC3E}">
        <p14:creationId xmlns:p14="http://schemas.microsoft.com/office/powerpoint/2010/main" val="2833450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AB2E2C-31EC-4D90-AA19-C7EABE14F7F4}" type="slidenum">
              <a:rPr lang="en-US" smtClean="0"/>
              <a:pPr/>
              <a:t>‹#›</a:t>
            </a:fld>
            <a:endParaRPr lang="en-US" dirty="0"/>
          </a:p>
        </p:txBody>
      </p:sp>
    </p:spTree>
    <p:extLst>
      <p:ext uri="{BB962C8B-B14F-4D97-AF65-F5344CB8AC3E}">
        <p14:creationId xmlns:p14="http://schemas.microsoft.com/office/powerpoint/2010/main" val="3742308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AB2E2C-31EC-4D90-AA19-C7EABE14F7F4}" type="slidenum">
              <a:rPr lang="en-US" smtClean="0"/>
              <a:pPr/>
              <a:t>‹#›</a:t>
            </a:fld>
            <a:endParaRPr lang="en-US" dirty="0"/>
          </a:p>
        </p:txBody>
      </p:sp>
    </p:spTree>
    <p:extLst>
      <p:ext uri="{BB962C8B-B14F-4D97-AF65-F5344CB8AC3E}">
        <p14:creationId xmlns:p14="http://schemas.microsoft.com/office/powerpoint/2010/main" val="3364265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alpha val="96000"/>
                <a:lumMod val="89000"/>
                <a:lumOff val="11000"/>
              </a:schemeClr>
            </a:gs>
            <a:gs pos="1299">
              <a:schemeClr val="tx1"/>
            </a:gs>
            <a:gs pos="42000">
              <a:schemeClr val="accent1"/>
            </a:gs>
            <a:gs pos="69000">
              <a:schemeClr val="tx1">
                <a:lumMod val="85000"/>
              </a:schemeClr>
            </a:gs>
            <a:gs pos="87000">
              <a:schemeClr val="tx2"/>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B2E2C-31EC-4D90-AA19-C7EABE14F7F4}" type="slidenum">
              <a:rPr lang="en-US" smtClean="0"/>
              <a:pPr/>
              <a:t>‹#›</a:t>
            </a:fld>
            <a:endParaRPr lang="en-US" dirty="0"/>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5288" y="76399"/>
            <a:ext cx="3312581" cy="625819"/>
          </a:xfrm>
          <a:prstGeom prst="rect">
            <a:avLst/>
          </a:prstGeom>
        </p:spPr>
      </p:pic>
    </p:spTree>
    <p:extLst>
      <p:ext uri="{BB962C8B-B14F-4D97-AF65-F5344CB8AC3E}">
        <p14:creationId xmlns:p14="http://schemas.microsoft.com/office/powerpoint/2010/main" val="328196700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33000">
              <a:schemeClr val="bg1"/>
            </a:gs>
            <a:gs pos="83000">
              <a:schemeClr val="bg1"/>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E487D6E-5C10-4E9D-B76E-66F615976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CA3BD53-8702-42E2-BD8D-F36F3F422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427E1B1B-DDA0-428E-B3A3-0F4049DE82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95617-46C9-4E21-B763-ED7329AC0C7C}" type="datetimeFigureOut">
              <a:rPr lang="en-US" smtClean="0"/>
              <a:pPr/>
              <a:t>4/10/2018</a:t>
            </a:fld>
            <a:endParaRPr lang="en-US" dirty="0"/>
          </a:p>
        </p:txBody>
      </p:sp>
      <p:sp>
        <p:nvSpPr>
          <p:cNvPr id="5" name="Footer Placeholder 4">
            <a:extLst>
              <a:ext uri="{FF2B5EF4-FFF2-40B4-BE49-F238E27FC236}">
                <a16:creationId xmlns="" xmlns:a16="http://schemas.microsoft.com/office/drawing/2014/main" id="{51E1A3D2-8D9B-46F5-AAC1-DA91191FC1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75C65EDA-322B-46E6-A4D0-12BB3C9064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303E8B-32B2-4B13-9479-608389747291}" type="slidenum">
              <a:rPr lang="en-US" smtClean="0"/>
              <a:pPr/>
              <a:t>‹#›</a:t>
            </a:fld>
            <a:endParaRPr lang="en-US" dirty="0"/>
          </a:p>
        </p:txBody>
      </p:sp>
      <p:sp>
        <p:nvSpPr>
          <p:cNvPr id="7" name="Rectangle: Rounded Corners 6">
            <a:extLst>
              <a:ext uri="{FF2B5EF4-FFF2-40B4-BE49-F238E27FC236}">
                <a16:creationId xmlns="" xmlns:a16="http://schemas.microsoft.com/office/drawing/2014/main" id="{052B0345-8029-473A-834D-6959A624BE4B}"/>
              </a:ext>
            </a:extLst>
          </p:cNvPr>
          <p:cNvSpPr/>
          <p:nvPr userDrawn="1"/>
        </p:nvSpPr>
        <p:spPr>
          <a:xfrm>
            <a:off x="77666" y="53854"/>
            <a:ext cx="12036668" cy="9144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object&#10;&#10;Description generated with very high confidence">
            <a:extLst>
              <a:ext uri="{FF2B5EF4-FFF2-40B4-BE49-F238E27FC236}">
                <a16:creationId xmlns="" xmlns:a16="http://schemas.microsoft.com/office/drawing/2014/main" id="{4974BE79-B3F1-46B0-9ABB-FD74083F18D5}"/>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53513" y="264217"/>
            <a:ext cx="2313842" cy="488401"/>
          </a:xfrm>
          <a:prstGeom prst="rect">
            <a:avLst/>
          </a:prstGeom>
        </p:spPr>
      </p:pic>
      <p:pic>
        <p:nvPicPr>
          <p:cNvPr id="9" name="Picture 8">
            <a:extLst>
              <a:ext uri="{FF2B5EF4-FFF2-40B4-BE49-F238E27FC236}">
                <a16:creationId xmlns="" xmlns:a16="http://schemas.microsoft.com/office/drawing/2014/main" id="{E841855F-C4CE-4DCB-8640-3011C563C2CD}"/>
              </a:ext>
            </a:extLst>
          </p:cNvPr>
          <p:cNvPicPr>
            <a:picLocks noChangeAspect="1"/>
          </p:cNvPicPr>
          <p:nvPr userDrawn="1"/>
        </p:nvPicPr>
        <p:blipFill>
          <a:blip r:embed="rId14"/>
          <a:stretch>
            <a:fillRect/>
          </a:stretch>
        </p:blipFill>
        <p:spPr>
          <a:xfrm>
            <a:off x="11025587" y="133175"/>
            <a:ext cx="967121" cy="750486"/>
          </a:xfrm>
          <a:prstGeom prst="rect">
            <a:avLst/>
          </a:prstGeom>
        </p:spPr>
      </p:pic>
    </p:spTree>
    <p:extLst>
      <p:ext uri="{BB962C8B-B14F-4D97-AF65-F5344CB8AC3E}">
        <p14:creationId xmlns:p14="http://schemas.microsoft.com/office/powerpoint/2010/main" val="38078482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jpe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13.png"/><Relationship Id="rId4" Type="http://schemas.openxmlformats.org/officeDocument/2006/relationships/image" Target="../media/image15.jpeg"/><Relationship Id="rId9" Type="http://schemas.openxmlformats.org/officeDocument/2006/relationships/image" Target="../media/image29.sv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jpe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jpe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13.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2.png"/><Relationship Id="rId2" Type="http://schemas.openxmlformats.org/officeDocument/2006/relationships/image" Target="../media/image10.jpe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3.png"/><Relationship Id="rId4" Type="http://schemas.openxmlformats.org/officeDocument/2006/relationships/diagramLayout" Target="../diagrams/layout1.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png"/><Relationship Id="rId7" Type="http://schemas.openxmlformats.org/officeDocument/2006/relationships/image" Target="../media/image39.jpeg"/><Relationship Id="rId12"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image" Target="../media/image43.jpe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jpe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1027" name="Picture 3" descr="D:\美工\Kuco co\PPT模板\PPT底圖(內頁-2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7" name="Shape 37"/>
          <p:cNvSpPr/>
          <p:nvPr/>
        </p:nvSpPr>
        <p:spPr>
          <a:xfrm>
            <a:off x="2143502" y="67810"/>
            <a:ext cx="2364086" cy="54451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defRPr sz="2400" b="1">
                <a:solidFill>
                  <a:srgbClr val="025490"/>
                </a:solidFill>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025490"/>
              </a:solidFill>
              <a:effectLst/>
              <a:uLnTx/>
              <a:uFillTx/>
              <a:latin typeface="Arial"/>
              <a:ea typeface="ＭＳ Ｐゴシック" pitchFamily="-72" charset="-128"/>
              <a:cs typeface="Arial"/>
              <a:sym typeface="Arial"/>
            </a:endParaRPr>
          </a:p>
        </p:txBody>
      </p:sp>
      <p:sp>
        <p:nvSpPr>
          <p:cNvPr id="13" name="Titel 1">
            <a:extLst>
              <a:ext uri="{FF2B5EF4-FFF2-40B4-BE49-F238E27FC236}">
                <a16:creationId xmlns="" xmlns:a16="http://schemas.microsoft.com/office/drawing/2014/main" id="{70E206FF-E3C7-4ED3-9840-BFECC6E3BF34}"/>
              </a:ext>
            </a:extLst>
          </p:cNvPr>
          <p:cNvSpPr txBox="1">
            <a:spLocks/>
          </p:cNvSpPr>
          <p:nvPr/>
        </p:nvSpPr>
        <p:spPr>
          <a:xfrm>
            <a:off x="815954" y="2160447"/>
            <a:ext cx="5996271" cy="1062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70000"/>
              </a:lnSpc>
              <a:defRPr/>
            </a:pPr>
            <a:r>
              <a:rPr lang="zh-TW" altLang="en-US" sz="4400" b="1" dirty="0" smtClean="0">
                <a:solidFill>
                  <a:schemeClr val="bg1"/>
                </a:solidFill>
                <a:latin typeface="華康華藝體W4(P)" pitchFamily="34" charset="-120"/>
                <a:ea typeface="華康華藝體W4(P)" pitchFamily="34" charset="-120"/>
                <a:cs typeface="Tahoma" panose="020B0604030504040204" pitchFamily="34" charset="0"/>
              </a:rPr>
              <a:t>金融卡解決方案提供商</a:t>
            </a:r>
            <a:endParaRPr kumimoji="0" lang="en-US" sz="4400" b="0" i="0" u="none" strike="noStrike" kern="1200" cap="none" spc="0" normalizeH="0" baseline="0" noProof="0" dirty="0">
              <a:ln>
                <a:noFill/>
              </a:ln>
              <a:solidFill>
                <a:schemeClr val="bg1"/>
              </a:solidFill>
              <a:effectLst/>
              <a:uLnTx/>
              <a:uFillTx/>
              <a:latin typeface="華康華藝體W4(P)" pitchFamily="34" charset="-120"/>
              <a:ea typeface="華康華藝體W4(P)" pitchFamily="34" charset="-120"/>
              <a:cs typeface="Tahoma" panose="020B0604030504040204" pitchFamily="34" charset="0"/>
            </a:endParaRPr>
          </a:p>
        </p:txBody>
      </p:sp>
      <p:sp>
        <p:nvSpPr>
          <p:cNvPr id="14" name="Untertitel 2">
            <a:extLst>
              <a:ext uri="{FF2B5EF4-FFF2-40B4-BE49-F238E27FC236}">
                <a16:creationId xmlns="" xmlns:a16="http://schemas.microsoft.com/office/drawing/2014/main" id="{CB6FFAF6-57FF-425C-B5F9-F045841EF615}"/>
              </a:ext>
            </a:extLst>
          </p:cNvPr>
          <p:cNvSpPr txBox="1">
            <a:spLocks/>
          </p:cNvSpPr>
          <p:nvPr/>
        </p:nvSpPr>
        <p:spPr>
          <a:xfrm>
            <a:off x="5803567" y="611582"/>
            <a:ext cx="5796326" cy="14937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endParaRPr kumimoji="0" lang="en-US" sz="1600" b="0" i="0" u="none" strike="noStrike" kern="1200" cap="none" spc="0" normalizeH="0" baseline="0" noProof="0" dirty="0">
              <a:ln>
                <a:noFill/>
              </a:ln>
              <a:solidFill>
                <a:srgbClr val="FE3800"/>
              </a:solidFill>
              <a:effectLst/>
              <a:uLnTx/>
              <a:uFillTx/>
              <a:latin typeface="Calibri"/>
              <a:ea typeface="+mn-ea"/>
              <a:cs typeface="Helvetica"/>
            </a:endParaRPr>
          </a:p>
        </p:txBody>
      </p:sp>
      <p:sp>
        <p:nvSpPr>
          <p:cNvPr id="10" name="TextBox 9">
            <a:extLst>
              <a:ext uri="{FF2B5EF4-FFF2-40B4-BE49-F238E27FC236}">
                <a16:creationId xmlns="" xmlns:a16="http://schemas.microsoft.com/office/drawing/2014/main" id="{18EDD44D-B635-49CD-BD19-D3D6D9312242}"/>
              </a:ext>
            </a:extLst>
          </p:cNvPr>
          <p:cNvSpPr txBox="1"/>
          <p:nvPr/>
        </p:nvSpPr>
        <p:spPr>
          <a:xfrm>
            <a:off x="498110" y="6383471"/>
            <a:ext cx="10946921" cy="230832"/>
          </a:xfrm>
          <a:prstGeom prst="rect">
            <a:avLst/>
          </a:prstGeom>
          <a:noFill/>
        </p:spPr>
        <p:txBody>
          <a:bodyPr wrap="square" rtlCol="0">
            <a:spAutoFit/>
          </a:bodyPr>
          <a:lstStyle/>
          <a:p>
            <a:pPr marL="137160" indent="0" algn="just">
              <a:buNone/>
            </a:pPr>
            <a:r>
              <a:rPr lang="zh-TW" altLang="en-US" sz="900" dirty="0">
                <a:solidFill>
                  <a:schemeClr val="bg1"/>
                </a:solidFill>
                <a:latin typeface="Tahoma" panose="020B0604030504040204" pitchFamily="34" charset="0"/>
                <a:ea typeface="Tahoma" panose="020B0604030504040204" pitchFamily="34" charset="0"/>
                <a:cs typeface="Tahoma" panose="020B0604030504040204" pitchFamily="34" charset="0"/>
              </a:rPr>
              <a:t>本演示文稿的內容是專有的，機密的，並被認為是創新計算機專業人員公司的財產。在接受本演示文稿時，除代表評估之外，您和您的代表同意不發布，複製</a:t>
            </a:r>
            <a:r>
              <a:rPr lang="zh-TW" alt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，披露</a:t>
            </a:r>
            <a:r>
              <a:rPr lang="zh-TW" altLang="en-US" sz="900" dirty="0">
                <a:solidFill>
                  <a:schemeClr val="bg1"/>
                </a:solidFill>
                <a:latin typeface="Tahoma" panose="020B0604030504040204" pitchFamily="34" charset="0"/>
                <a:ea typeface="Tahoma" panose="020B0604030504040204" pitchFamily="34" charset="0"/>
                <a:cs typeface="Tahoma" panose="020B0604030504040204" pitchFamily="34" charset="0"/>
              </a:rPr>
              <a:t>或使用 提議的</a:t>
            </a:r>
            <a:r>
              <a:rPr lang="zh-TW" alt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服務。</a:t>
            </a:r>
            <a:endParaRPr lang="en-US" alt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10">
            <a:extLst>
              <a:ext uri="{FF2B5EF4-FFF2-40B4-BE49-F238E27FC236}">
                <a16:creationId xmlns="" xmlns:a16="http://schemas.microsoft.com/office/drawing/2014/main" id="{21F89745-A734-4159-9AEA-D9AEEDA17C27}"/>
              </a:ext>
            </a:extLst>
          </p:cNvPr>
          <p:cNvPicPr>
            <a:picLocks noChangeAspect="1"/>
          </p:cNvPicPr>
          <p:nvPr/>
        </p:nvPicPr>
        <p:blipFill>
          <a:blip r:embed="rId5"/>
          <a:stretch>
            <a:fillRect/>
          </a:stretch>
        </p:blipFill>
        <p:spPr>
          <a:xfrm>
            <a:off x="2864780" y="3080396"/>
            <a:ext cx="1747583" cy="1356124"/>
          </a:xfrm>
          <a:prstGeom prst="rect">
            <a:avLst/>
          </a:prstGeom>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4081"/>
            <a:ext cx="5200998" cy="1878527"/>
          </a:xfrm>
          <a:prstGeom prst="rect">
            <a:avLst/>
          </a:prstGeom>
        </p:spPr>
      </p:pic>
      <p:pic>
        <p:nvPicPr>
          <p:cNvPr id="15" name="Picture 2" descr="D:\美工\Kuco co\萬事達卡\黑卡設計\金卡.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27695" y="943344"/>
            <a:ext cx="3833920" cy="23312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3" descr="D:\美工\Kuco co\萬事達卡\黑卡設計\黑卡(確定.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27695" y="3451871"/>
            <a:ext cx="3833920" cy="23312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527977"/>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2" descr="D:\美工\Kuco co\PPT模板\PPT底圖(內頁-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5"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mageoz.com/-/wp-content/uploads/2014/04/product-cloud-1.jpg">
            <a:extLst>
              <a:ext uri="{FF2B5EF4-FFF2-40B4-BE49-F238E27FC236}">
                <a16:creationId xmlns="" xmlns:a16="http://schemas.microsoft.com/office/drawing/2014/main" id="{1795E3A5-75D9-4396-A324-6CAD66574F08}"/>
              </a:ext>
            </a:extLst>
          </p:cNvPr>
          <p:cNvPicPr>
            <a:picLocks noChangeAspect="1" noChangeArrowheads="1"/>
          </p:cNvPicPr>
          <p:nvPr/>
        </p:nvPicPr>
        <p:blipFill>
          <a:blip r:embed="rId3" cstate="print"/>
          <a:srcRect/>
          <a:stretch>
            <a:fillRect/>
          </a:stretch>
        </p:blipFill>
        <p:spPr bwMode="auto">
          <a:xfrm>
            <a:off x="213591" y="1468233"/>
            <a:ext cx="2868613" cy="1690688"/>
          </a:xfrm>
          <a:prstGeom prst="rect">
            <a:avLst/>
          </a:prstGeom>
          <a:noFill/>
          <a:ln w="9525">
            <a:noFill/>
            <a:miter lim="800000"/>
            <a:headEnd/>
            <a:tailEnd/>
          </a:ln>
        </p:spPr>
      </p:pic>
      <p:sp>
        <p:nvSpPr>
          <p:cNvPr id="2" name="Slide Number Placeholder 1">
            <a:extLst>
              <a:ext uri="{FF2B5EF4-FFF2-40B4-BE49-F238E27FC236}">
                <a16:creationId xmlns="" xmlns:a16="http://schemas.microsoft.com/office/drawing/2014/main" id="{0D3721F1-961B-47B9-BEB6-5C58F54B19DE}"/>
              </a:ext>
            </a:extLst>
          </p:cNvPr>
          <p:cNvSpPr>
            <a:spLocks noGrp="1"/>
          </p:cNvSpPr>
          <p:nvPr>
            <p:ph type="sldNum" sz="quarter" idx="12"/>
          </p:nvPr>
        </p:nvSpPr>
        <p:spPr/>
        <p:txBody>
          <a:bodyPr/>
          <a:lstStyle/>
          <a:p>
            <a:fld id="{A7AB2E2C-31EC-4D90-AA19-C7EABE14F7F4}" type="slidenum">
              <a:rPr lang="en-US" smtClean="0"/>
              <a:pPr/>
              <a:t>10</a:t>
            </a:fld>
            <a:endParaRPr lang="en-US" dirty="0"/>
          </a:p>
        </p:txBody>
      </p:sp>
      <p:sp>
        <p:nvSpPr>
          <p:cNvPr id="6" name="TextBox 3">
            <a:extLst>
              <a:ext uri="{FF2B5EF4-FFF2-40B4-BE49-F238E27FC236}">
                <a16:creationId xmlns="" xmlns:a16="http://schemas.microsoft.com/office/drawing/2014/main" id="{0B6F20FA-DF77-4829-9F7A-202CB57AF499}"/>
              </a:ext>
            </a:extLst>
          </p:cNvPr>
          <p:cNvSpPr txBox="1">
            <a:spLocks noChangeArrowheads="1"/>
          </p:cNvSpPr>
          <p:nvPr/>
        </p:nvSpPr>
        <p:spPr bwMode="auto">
          <a:xfrm>
            <a:off x="4256117" y="315627"/>
            <a:ext cx="7872152" cy="769441"/>
          </a:xfrm>
          <a:prstGeom prst="rect">
            <a:avLst/>
          </a:prstGeom>
          <a:noFill/>
          <a:ln w="9525">
            <a:noFill/>
            <a:miter lim="800000"/>
            <a:headEnd/>
            <a:tailEnd/>
          </a:ln>
        </p:spPr>
        <p:txBody>
          <a:bodyPr wrap="square">
            <a:prstTxWarp prst="textNoShape">
              <a:avLst/>
            </a:prstTxWarp>
            <a:spAutoFit/>
          </a:bodyPr>
          <a:lstStyle/>
          <a:p>
            <a:r>
              <a:rPr lang="en-US" altLang="en-US" sz="4400" b="1" dirty="0" err="1">
                <a:solidFill>
                  <a:schemeClr val="bg1"/>
                </a:solidFill>
                <a:latin typeface="華康儷中黑" pitchFamily="49" charset="-120"/>
                <a:ea typeface="華康儷中黑" pitchFamily="49" charset="-120"/>
                <a:cs typeface="Tahoma" panose="020B0604030504040204" pitchFamily="34" charset="0"/>
              </a:rPr>
              <a:t>OmniCommerce</a:t>
            </a:r>
            <a:r>
              <a:rPr lang="zh-TW" altLang="en-US" sz="4400" b="1" dirty="0">
                <a:solidFill>
                  <a:schemeClr val="bg1"/>
                </a:solidFill>
                <a:latin typeface="華康儷中黑" pitchFamily="49" charset="-120"/>
                <a:ea typeface="華康儷中黑" pitchFamily="49" charset="-120"/>
                <a:cs typeface="Tahoma" panose="020B0604030504040204" pitchFamily="34" charset="0"/>
              </a:rPr>
              <a:t>產品套件概述</a:t>
            </a:r>
            <a:r>
              <a:rPr lang="zh-TW" altLang="en-US" sz="2800" b="1" dirty="0">
                <a:solidFill>
                  <a:schemeClr val="bg1"/>
                </a:solidFill>
                <a:latin typeface="華康儷中黑" pitchFamily="49" charset="-120"/>
                <a:ea typeface="華康儷中黑" pitchFamily="49" charset="-120"/>
                <a:cs typeface="Tahoma" panose="020B0604030504040204" pitchFamily="34" charset="0"/>
              </a:rPr>
              <a:t>（續）</a:t>
            </a:r>
            <a:endParaRPr lang="en-US" sz="2800" dirty="0">
              <a:solidFill>
                <a:schemeClr val="bg1"/>
              </a:solidFill>
              <a:latin typeface="華康儷中黑" pitchFamily="49" charset="-120"/>
              <a:ea typeface="華康儷中黑" pitchFamily="49" charset="-120"/>
              <a:cs typeface="Tahoma" panose="020B0604030504040204" pitchFamily="34" charset="0"/>
            </a:endParaRPr>
          </a:p>
        </p:txBody>
      </p:sp>
      <p:sp>
        <p:nvSpPr>
          <p:cNvPr id="7" name="Rectangle 6">
            <a:extLst>
              <a:ext uri="{FF2B5EF4-FFF2-40B4-BE49-F238E27FC236}">
                <a16:creationId xmlns="" xmlns:a16="http://schemas.microsoft.com/office/drawing/2014/main" id="{C4F83684-424F-420F-B3B9-014FD8028F38}"/>
              </a:ext>
            </a:extLst>
          </p:cNvPr>
          <p:cNvSpPr/>
          <p:nvPr/>
        </p:nvSpPr>
        <p:spPr>
          <a:xfrm>
            <a:off x="3233516" y="1372358"/>
            <a:ext cx="8388138" cy="5078313"/>
          </a:xfrm>
          <a:prstGeom prst="rect">
            <a:avLst/>
          </a:prstGeom>
        </p:spPr>
        <p:txBody>
          <a:bodyPr wrap="square">
            <a:spAutoFit/>
          </a:bodyPr>
          <a:lstStyle/>
          <a:p>
            <a:pPr algn="just" fontAlgn="base">
              <a:lnSpc>
                <a:spcPct val="150000"/>
              </a:lnSpc>
              <a:spcBef>
                <a:spcPct val="0"/>
              </a:spcBef>
              <a:spcAft>
                <a:spcPct val="0"/>
              </a:spcAft>
            </a:pPr>
            <a:r>
              <a:rPr lang="en-US" altLang="zh-TW" dirty="0" err="1">
                <a:solidFill>
                  <a:prstClr val="black"/>
                </a:solidFill>
                <a:latin typeface="微軟正黑體" pitchFamily="34" charset="-120"/>
                <a:ea typeface="微軟正黑體" pitchFamily="34" charset="-120"/>
                <a:cs typeface="Tahoma" panose="020B0604030504040204" pitchFamily="34" charset="0"/>
              </a:rPr>
              <a:t>OmniCommerce</a:t>
            </a:r>
            <a:r>
              <a:rPr lang="zh-TW" altLang="en-US" dirty="0">
                <a:solidFill>
                  <a:prstClr val="black"/>
                </a:solidFill>
                <a:latin typeface="微軟正黑體" pitchFamily="34" charset="-120"/>
                <a:ea typeface="微軟正黑體" pitchFamily="34" charset="-120"/>
                <a:cs typeface="Tahoma" panose="020B0604030504040204" pitchFamily="34" charset="0"/>
              </a:rPr>
              <a:t>是</a:t>
            </a:r>
            <a:r>
              <a:rPr lang="en-US" altLang="zh-TW" dirty="0">
                <a:solidFill>
                  <a:prstClr val="black"/>
                </a:solidFill>
                <a:latin typeface="微軟正黑體" pitchFamily="34" charset="-120"/>
                <a:ea typeface="微軟正黑體" pitchFamily="34" charset="-120"/>
                <a:cs typeface="Tahoma" panose="020B0604030504040204" pitchFamily="34" charset="0"/>
              </a:rPr>
              <a:t>Hallmark Trust</a:t>
            </a:r>
            <a:r>
              <a:rPr lang="zh-TW" altLang="en-US" dirty="0">
                <a:solidFill>
                  <a:prstClr val="black"/>
                </a:solidFill>
                <a:latin typeface="微軟正黑體" pitchFamily="34" charset="-120"/>
                <a:ea typeface="微軟正黑體" pitchFamily="34" charset="-120"/>
                <a:cs typeface="Tahoma" panose="020B0604030504040204" pitchFamily="34" charset="0"/>
              </a:rPr>
              <a:t>的萬事達卡發行者處理器。 </a:t>
            </a:r>
            <a:r>
              <a:rPr lang="en-US" altLang="zh-TW" dirty="0" err="1">
                <a:solidFill>
                  <a:prstClr val="black"/>
                </a:solidFill>
                <a:latin typeface="微軟正黑體" pitchFamily="34" charset="-120"/>
                <a:ea typeface="微軟正黑體" pitchFamily="34" charset="-120"/>
                <a:cs typeface="Tahoma" panose="020B0604030504040204" pitchFamily="34" charset="0"/>
              </a:rPr>
              <a:t>OmniCommerce</a:t>
            </a:r>
            <a:r>
              <a:rPr lang="zh-TW" altLang="en-US" dirty="0">
                <a:solidFill>
                  <a:prstClr val="black"/>
                </a:solidFill>
                <a:latin typeface="微軟正黑體" pitchFamily="34" charset="-120"/>
                <a:ea typeface="微軟正黑體" pitchFamily="34" charset="-120"/>
                <a:cs typeface="Tahoma" panose="020B0604030504040204" pitchFamily="34" charset="0"/>
              </a:rPr>
              <a:t>交換服務提供兩種支付交換服務選項：通過我們基於雲的服務（</a:t>
            </a:r>
            <a:r>
              <a:rPr lang="en-US" altLang="zh-TW" dirty="0">
                <a:solidFill>
                  <a:prstClr val="black"/>
                </a:solidFill>
                <a:latin typeface="微軟正黑體" pitchFamily="34" charset="-120"/>
                <a:ea typeface="微軟正黑體" pitchFamily="34" charset="-120"/>
                <a:cs typeface="Tahoma" panose="020B0604030504040204" pitchFamily="34" charset="0"/>
              </a:rPr>
              <a:t>Microsoft Azure</a:t>
            </a:r>
            <a:r>
              <a:rPr lang="zh-TW" altLang="en-US" dirty="0">
                <a:solidFill>
                  <a:prstClr val="black"/>
                </a:solidFill>
                <a:latin typeface="微軟正黑體" pitchFamily="34" charset="-120"/>
                <a:ea typeface="微軟正黑體" pitchFamily="34" charset="-120"/>
                <a:cs typeface="Tahoma" panose="020B0604030504040204" pitchFamily="34" charset="0"/>
              </a:rPr>
              <a:t>）或託管在您所在位置的服務器。 </a:t>
            </a:r>
            <a:r>
              <a:rPr lang="en-US" altLang="zh-TW" dirty="0" err="1">
                <a:solidFill>
                  <a:prstClr val="black"/>
                </a:solidFill>
                <a:latin typeface="微軟正黑體" pitchFamily="34" charset="-120"/>
                <a:ea typeface="微軟正黑體" pitchFamily="34" charset="-120"/>
                <a:cs typeface="Tahoma" panose="020B0604030504040204" pitchFamily="34" charset="0"/>
              </a:rPr>
              <a:t>OmniCommerce</a:t>
            </a:r>
            <a:r>
              <a:rPr lang="zh-TW" altLang="en-US" dirty="0">
                <a:solidFill>
                  <a:prstClr val="black"/>
                </a:solidFill>
                <a:latin typeface="微軟正黑體" pitchFamily="34" charset="-120"/>
                <a:ea typeface="微軟正黑體" pitchFamily="34" charset="-120"/>
                <a:cs typeface="Tahoma" panose="020B0604030504040204" pitchFamily="34" charset="0"/>
              </a:rPr>
              <a:t>提供</a:t>
            </a:r>
            <a:r>
              <a:rPr lang="en-US" altLang="zh-TW" dirty="0">
                <a:solidFill>
                  <a:prstClr val="black"/>
                </a:solidFill>
                <a:latin typeface="微軟正黑體" pitchFamily="34" charset="-120"/>
                <a:ea typeface="微軟正黑體" pitchFamily="34" charset="-120"/>
                <a:cs typeface="Tahoma" panose="020B0604030504040204" pitchFamily="34" charset="0"/>
              </a:rPr>
              <a:t>ATM</a:t>
            </a:r>
            <a:r>
              <a:rPr lang="zh-TW" altLang="en-US" dirty="0">
                <a:solidFill>
                  <a:prstClr val="black"/>
                </a:solidFill>
                <a:latin typeface="微軟正黑體" pitchFamily="34" charset="-120"/>
                <a:ea typeface="微軟正黑體" pitchFamily="34" charset="-120"/>
                <a:cs typeface="Tahoma" panose="020B0604030504040204" pitchFamily="34" charset="0"/>
              </a:rPr>
              <a:t>，銷售點（</a:t>
            </a:r>
            <a:r>
              <a:rPr lang="en-US" altLang="zh-TW" dirty="0">
                <a:solidFill>
                  <a:prstClr val="black"/>
                </a:solidFill>
                <a:latin typeface="微軟正黑體" pitchFamily="34" charset="-120"/>
                <a:ea typeface="微軟正黑體" pitchFamily="34" charset="-120"/>
                <a:cs typeface="Tahoma" panose="020B0604030504040204" pitchFamily="34" charset="0"/>
              </a:rPr>
              <a:t>POS</a:t>
            </a:r>
            <a:r>
              <a:rPr lang="zh-TW" altLang="en-US" dirty="0">
                <a:solidFill>
                  <a:prstClr val="black"/>
                </a:solidFill>
                <a:latin typeface="微軟正黑體" pitchFamily="34" charset="-120"/>
                <a:ea typeface="微軟正黑體" pitchFamily="34" charset="-120"/>
                <a:cs typeface="Tahoma" panose="020B0604030504040204" pitchFamily="34" charset="0"/>
              </a:rPr>
              <a:t>）和自動清算所（</a:t>
            </a:r>
            <a:r>
              <a:rPr lang="en-US" altLang="zh-TW" dirty="0">
                <a:solidFill>
                  <a:prstClr val="black"/>
                </a:solidFill>
                <a:latin typeface="微軟正黑體" pitchFamily="34" charset="-120"/>
                <a:ea typeface="微軟正黑體" pitchFamily="34" charset="-120"/>
                <a:cs typeface="Tahoma" panose="020B0604030504040204" pitchFamily="34" charset="0"/>
              </a:rPr>
              <a:t>ACH</a:t>
            </a:r>
            <a:r>
              <a:rPr lang="zh-TW" altLang="en-US" dirty="0">
                <a:solidFill>
                  <a:prstClr val="black"/>
                </a:solidFill>
                <a:latin typeface="微軟正黑體" pitchFamily="34" charset="-120"/>
                <a:ea typeface="微軟正黑體" pitchFamily="34" charset="-120"/>
                <a:cs typeface="Tahoma" panose="020B0604030504040204" pitchFamily="34" charset="0"/>
              </a:rPr>
              <a:t>）發行人和收單機構服務，包括授權，卡管理，卡履行，呼叫中心，後台管理，清算，結算，電子資金和報告。</a:t>
            </a:r>
          </a:p>
          <a:p>
            <a:pPr algn="just" fontAlgn="base">
              <a:lnSpc>
                <a:spcPct val="150000"/>
              </a:lnSpc>
              <a:spcBef>
                <a:spcPct val="0"/>
              </a:spcBef>
              <a:spcAft>
                <a:spcPct val="0"/>
              </a:spcAft>
            </a:pPr>
            <a:endParaRPr lang="zh-TW" altLang="en-US" dirty="0">
              <a:solidFill>
                <a:prstClr val="black"/>
              </a:solidFill>
              <a:latin typeface="微軟正黑體" pitchFamily="34" charset="-120"/>
              <a:ea typeface="微軟正黑體" pitchFamily="34" charset="-120"/>
              <a:cs typeface="Tahoma" panose="020B0604030504040204" pitchFamily="34" charset="0"/>
            </a:endParaRPr>
          </a:p>
          <a:p>
            <a:pPr algn="just" fontAlgn="base">
              <a:lnSpc>
                <a:spcPct val="150000"/>
              </a:lnSpc>
              <a:spcBef>
                <a:spcPct val="0"/>
              </a:spcBef>
              <a:spcAft>
                <a:spcPct val="0"/>
              </a:spcAft>
            </a:pPr>
            <a:r>
              <a:rPr lang="en-US" altLang="zh-TW" dirty="0" err="1">
                <a:solidFill>
                  <a:prstClr val="black"/>
                </a:solidFill>
                <a:latin typeface="微軟正黑體" pitchFamily="34" charset="-120"/>
                <a:ea typeface="微軟正黑體" pitchFamily="34" charset="-120"/>
                <a:cs typeface="Tahoma" panose="020B0604030504040204" pitchFamily="34" charset="0"/>
              </a:rPr>
              <a:t>OmniCommerce</a:t>
            </a:r>
            <a:r>
              <a:rPr lang="zh-TW" altLang="en-US" dirty="0">
                <a:solidFill>
                  <a:prstClr val="black"/>
                </a:solidFill>
                <a:latin typeface="微軟正黑體" pitchFamily="34" charset="-120"/>
                <a:ea typeface="微軟正黑體" pitchFamily="34" charset="-120"/>
                <a:cs typeface="Tahoma" panose="020B0604030504040204" pitchFamily="34" charset="0"/>
              </a:rPr>
              <a:t>平台支持</a:t>
            </a:r>
            <a:r>
              <a:rPr lang="en-US" altLang="zh-TW" dirty="0">
                <a:solidFill>
                  <a:prstClr val="black"/>
                </a:solidFill>
                <a:latin typeface="微軟正黑體" pitchFamily="34" charset="-120"/>
                <a:ea typeface="微軟正黑體" pitchFamily="34" charset="-120"/>
                <a:cs typeface="Tahoma" panose="020B0604030504040204" pitchFamily="34" charset="0"/>
              </a:rPr>
              <a:t>ATM</a:t>
            </a:r>
            <a:r>
              <a:rPr lang="zh-TW" altLang="en-US" dirty="0">
                <a:solidFill>
                  <a:prstClr val="black"/>
                </a:solidFill>
                <a:latin typeface="微軟正黑體" pitchFamily="34" charset="-120"/>
                <a:ea typeface="微軟正黑體" pitchFamily="34" charset="-120"/>
                <a:cs typeface="Tahoma" panose="020B0604030504040204" pitchFamily="34" charset="0"/>
              </a:rPr>
              <a:t>，</a:t>
            </a:r>
            <a:r>
              <a:rPr lang="en-US" altLang="zh-TW" dirty="0">
                <a:solidFill>
                  <a:prstClr val="black"/>
                </a:solidFill>
                <a:latin typeface="微軟正黑體" pitchFamily="34" charset="-120"/>
                <a:ea typeface="微軟正黑體" pitchFamily="34" charset="-120"/>
                <a:cs typeface="Tahoma" panose="020B0604030504040204" pitchFamily="34" charset="0"/>
              </a:rPr>
              <a:t>POS</a:t>
            </a:r>
            <a:r>
              <a:rPr lang="zh-TW" altLang="en-US" dirty="0">
                <a:solidFill>
                  <a:prstClr val="black"/>
                </a:solidFill>
                <a:latin typeface="微軟正黑體" pitchFamily="34" charset="-120"/>
                <a:ea typeface="微軟正黑體" pitchFamily="34" charset="-120"/>
                <a:cs typeface="Tahoma" panose="020B0604030504040204" pitchFamily="34" charset="0"/>
              </a:rPr>
              <a:t>，電子商務，</a:t>
            </a:r>
            <a:r>
              <a:rPr lang="en-US" altLang="zh-TW" dirty="0">
                <a:solidFill>
                  <a:prstClr val="black"/>
                </a:solidFill>
                <a:latin typeface="微軟正黑體" pitchFamily="34" charset="-120"/>
                <a:ea typeface="微軟正黑體" pitchFamily="34" charset="-120"/>
                <a:cs typeface="Tahoma" panose="020B0604030504040204" pitchFamily="34" charset="0"/>
              </a:rPr>
              <a:t>ACH</a:t>
            </a:r>
            <a:r>
              <a:rPr lang="zh-TW" altLang="en-US" dirty="0">
                <a:solidFill>
                  <a:prstClr val="black"/>
                </a:solidFill>
                <a:latin typeface="微軟正黑體" pitchFamily="34" charset="-120"/>
                <a:ea typeface="微軟正黑體" pitchFamily="34" charset="-120"/>
                <a:cs typeface="Tahoma" panose="020B0604030504040204" pitchFamily="34" charset="0"/>
              </a:rPr>
              <a:t>，信息亭和賭場遊戲現金訪問產品，忠誠度計劃，移動充值和移動應用程序。 兩款交換機均支持磁條格式和</a:t>
            </a:r>
            <a:r>
              <a:rPr lang="en-US" altLang="zh-TW" dirty="0">
                <a:solidFill>
                  <a:prstClr val="black"/>
                </a:solidFill>
                <a:latin typeface="微軟正黑體" pitchFamily="34" charset="-120"/>
                <a:ea typeface="微軟正黑體" pitchFamily="34" charset="-120"/>
                <a:cs typeface="Tahoma" panose="020B0604030504040204" pitchFamily="34" charset="0"/>
              </a:rPr>
              <a:t>EMV</a:t>
            </a:r>
            <a:r>
              <a:rPr lang="zh-TW" altLang="en-US" dirty="0">
                <a:solidFill>
                  <a:prstClr val="black"/>
                </a:solidFill>
                <a:latin typeface="微軟正黑體" pitchFamily="34" charset="-120"/>
                <a:ea typeface="微軟正黑體" pitchFamily="34" charset="-120"/>
                <a:cs typeface="Tahoma" panose="020B0604030504040204" pitchFamily="34" charset="0"/>
              </a:rPr>
              <a:t>中的</a:t>
            </a:r>
            <a:r>
              <a:rPr lang="en-US" altLang="zh-TW" dirty="0">
                <a:solidFill>
                  <a:prstClr val="black"/>
                </a:solidFill>
                <a:latin typeface="微軟正黑體" pitchFamily="34" charset="-120"/>
                <a:ea typeface="微軟正黑體" pitchFamily="34" charset="-120"/>
                <a:cs typeface="Tahoma" panose="020B0604030504040204" pitchFamily="34" charset="0"/>
              </a:rPr>
              <a:t>ATM</a:t>
            </a:r>
            <a:r>
              <a:rPr lang="zh-TW" altLang="en-US" dirty="0">
                <a:solidFill>
                  <a:prstClr val="black"/>
                </a:solidFill>
                <a:latin typeface="微軟正黑體" pitchFamily="34" charset="-120"/>
                <a:ea typeface="微軟正黑體" pitchFamily="34" charset="-120"/>
                <a:cs typeface="Tahoma" panose="020B0604030504040204" pitchFamily="34" charset="0"/>
              </a:rPr>
              <a:t>，信用卡，借記卡，預付卡，禮品卡交易。</a:t>
            </a:r>
          </a:p>
          <a:p>
            <a:pPr algn="just" fontAlgn="base">
              <a:lnSpc>
                <a:spcPct val="150000"/>
              </a:lnSpc>
              <a:spcBef>
                <a:spcPct val="0"/>
              </a:spcBef>
              <a:spcAft>
                <a:spcPct val="0"/>
              </a:spcAft>
            </a:pPr>
            <a:endParaRPr lang="zh-TW" altLang="en-US" dirty="0">
              <a:solidFill>
                <a:prstClr val="black"/>
              </a:solidFill>
              <a:latin typeface="微軟正黑體" pitchFamily="34" charset="-120"/>
              <a:ea typeface="微軟正黑體" pitchFamily="34" charset="-120"/>
              <a:cs typeface="Tahoma" panose="020B0604030504040204" pitchFamily="34" charset="0"/>
            </a:endParaRPr>
          </a:p>
          <a:p>
            <a:pPr algn="just" fontAlgn="base">
              <a:lnSpc>
                <a:spcPct val="150000"/>
              </a:lnSpc>
              <a:spcBef>
                <a:spcPct val="0"/>
              </a:spcBef>
              <a:spcAft>
                <a:spcPct val="0"/>
              </a:spcAft>
            </a:pPr>
            <a:r>
              <a:rPr lang="en-US" altLang="zh-TW" dirty="0" err="1">
                <a:solidFill>
                  <a:prstClr val="black"/>
                </a:solidFill>
                <a:latin typeface="微軟正黑體" pitchFamily="34" charset="-120"/>
                <a:ea typeface="微軟正黑體" pitchFamily="34" charset="-120"/>
                <a:cs typeface="Tahoma" panose="020B0604030504040204" pitchFamily="34" charset="0"/>
              </a:rPr>
              <a:t>OmniCommerce</a:t>
            </a:r>
            <a:r>
              <a:rPr lang="zh-TW" altLang="en-US" dirty="0">
                <a:solidFill>
                  <a:prstClr val="black"/>
                </a:solidFill>
                <a:latin typeface="微軟正黑體" pitchFamily="34" charset="-120"/>
                <a:ea typeface="微軟正黑體" pitchFamily="34" charset="-120"/>
                <a:cs typeface="Tahoma" panose="020B0604030504040204" pitchFamily="34" charset="0"/>
              </a:rPr>
              <a:t>旨在成為支付處理行業中為數不多的幾個平台之一，可以快速將新自定義設置轉換到我們的交換機和</a:t>
            </a:r>
            <a:r>
              <a:rPr lang="en-US" altLang="zh-TW" dirty="0">
                <a:solidFill>
                  <a:prstClr val="black"/>
                </a:solidFill>
                <a:latin typeface="微軟正黑體" pitchFamily="34" charset="-120"/>
                <a:ea typeface="微軟正黑體" pitchFamily="34" charset="-120"/>
                <a:cs typeface="Tahoma" panose="020B0604030504040204" pitchFamily="34" charset="0"/>
              </a:rPr>
              <a:t>/</a:t>
            </a:r>
            <a:r>
              <a:rPr lang="zh-TW" altLang="en-US" dirty="0">
                <a:solidFill>
                  <a:prstClr val="black"/>
                </a:solidFill>
                <a:latin typeface="微軟正黑體" pitchFamily="34" charset="-120"/>
                <a:ea typeface="微軟正黑體" pitchFamily="34" charset="-120"/>
                <a:cs typeface="Tahoma" panose="020B0604030504040204" pitchFamily="34" charset="0"/>
              </a:rPr>
              <a:t>或您的自助服務機</a:t>
            </a:r>
            <a:r>
              <a:rPr lang="en-US" altLang="zh-TW" dirty="0">
                <a:solidFill>
                  <a:prstClr val="black"/>
                </a:solidFill>
                <a:latin typeface="微軟正黑體" pitchFamily="34" charset="-120"/>
                <a:ea typeface="微軟正黑體" pitchFamily="34" charset="-120"/>
                <a:cs typeface="Tahoma" panose="020B0604030504040204" pitchFamily="34" charset="0"/>
              </a:rPr>
              <a:t>/ ATM</a:t>
            </a:r>
            <a:r>
              <a:rPr lang="zh-TW" altLang="en-US" dirty="0">
                <a:solidFill>
                  <a:prstClr val="black"/>
                </a:solidFill>
                <a:latin typeface="微軟正黑體" pitchFamily="34" charset="-120"/>
                <a:ea typeface="微軟正黑體" pitchFamily="34" charset="-120"/>
                <a:cs typeface="Tahoma" panose="020B0604030504040204" pitchFamily="34" charset="0"/>
              </a:rPr>
              <a:t>，以滿足您的需求。</a:t>
            </a:r>
            <a:endParaRPr lang="en-US" dirty="0">
              <a:solidFill>
                <a:prstClr val="black"/>
              </a:solidFill>
              <a:latin typeface="微軟正黑體" pitchFamily="34" charset="-120"/>
              <a:ea typeface="微軟正黑體" pitchFamily="34" charset="-120"/>
              <a:cs typeface="Tahoma" panose="020B0604030504040204" pitchFamily="34" charset="0"/>
            </a:endParaRPr>
          </a:p>
        </p:txBody>
      </p:sp>
      <p:pic>
        <p:nvPicPr>
          <p:cNvPr id="8" name="Picture 2" descr="http://www.resellerspanel.com/reseller_hosting_files/modern-vps-server.png">
            <a:extLst>
              <a:ext uri="{FF2B5EF4-FFF2-40B4-BE49-F238E27FC236}">
                <a16:creationId xmlns="" xmlns:a16="http://schemas.microsoft.com/office/drawing/2014/main" id="{1FA34BB0-E86E-40F8-B84B-DEB89022B0A9}"/>
              </a:ext>
            </a:extLst>
          </p:cNvPr>
          <p:cNvPicPr>
            <a:picLocks noChangeAspect="1" noChangeArrowheads="1"/>
          </p:cNvPicPr>
          <p:nvPr/>
        </p:nvPicPr>
        <p:blipFill>
          <a:blip r:embed="rId4"/>
          <a:srcRect/>
          <a:stretch>
            <a:fillRect/>
          </a:stretch>
        </p:blipFill>
        <p:spPr bwMode="auto">
          <a:xfrm>
            <a:off x="483393" y="3794992"/>
            <a:ext cx="2365763" cy="2430318"/>
          </a:xfrm>
          <a:prstGeom prst="rect">
            <a:avLst/>
          </a:prstGeom>
          <a:noFill/>
          <a:ln w="9525">
            <a:noFill/>
            <a:miter lim="800000"/>
            <a:headEnd/>
            <a:tailEnd/>
          </a:ln>
        </p:spPr>
      </p:pic>
      <p:pic>
        <p:nvPicPr>
          <p:cNvPr id="10" name="Picture 9">
            <a:extLst>
              <a:ext uri="{FF2B5EF4-FFF2-40B4-BE49-F238E27FC236}">
                <a16:creationId xmlns="" xmlns:a16="http://schemas.microsoft.com/office/drawing/2014/main" id="{59E0A494-4B01-47AF-9941-74D467A13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567" y="4024714"/>
            <a:ext cx="2365763" cy="1824205"/>
          </a:xfrm>
          <a:prstGeom prst="rect">
            <a:avLst/>
          </a:prstGeom>
        </p:spPr>
      </p:pic>
      <p:pic>
        <p:nvPicPr>
          <p:cNvPr id="12" name="Picture 11" descr="Screen Clipping">
            <a:extLst>
              <a:ext uri="{FF2B5EF4-FFF2-40B4-BE49-F238E27FC236}">
                <a16:creationId xmlns="" xmlns:a16="http://schemas.microsoft.com/office/drawing/2014/main" id="{D8FDEC68-3FAC-4773-B9CE-6DDAF8000B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3073" y="1604386"/>
            <a:ext cx="930752" cy="677955"/>
          </a:xfrm>
          <a:prstGeom prst="rect">
            <a:avLst/>
          </a:prstGeom>
        </p:spPr>
      </p:pic>
      <p:sp>
        <p:nvSpPr>
          <p:cNvPr id="9" name="TextBox 8">
            <a:extLst>
              <a:ext uri="{FF2B5EF4-FFF2-40B4-BE49-F238E27FC236}">
                <a16:creationId xmlns="" xmlns:a16="http://schemas.microsoft.com/office/drawing/2014/main" id="{23AC7DF1-B3D4-4176-B16E-EF8EB7A6A381}"/>
              </a:ext>
            </a:extLst>
          </p:cNvPr>
          <p:cNvSpPr txBox="1"/>
          <p:nvPr/>
        </p:nvSpPr>
        <p:spPr>
          <a:xfrm>
            <a:off x="406879" y="6405075"/>
            <a:ext cx="10946921" cy="338554"/>
          </a:xfrm>
          <a:prstGeom prst="rect">
            <a:avLst/>
          </a:prstGeom>
          <a:noFill/>
        </p:spPr>
        <p:txBody>
          <a:bodyPr wrap="square" rtlCol="0">
            <a:spAutoFit/>
          </a:bodyPr>
          <a:lstStyle/>
          <a:p>
            <a:pPr marL="137160" indent="0" algn="just">
              <a:buNone/>
            </a:pPr>
            <a:r>
              <a:rPr lang="zh-TW" altLang="en-US" sz="800" dirty="0">
                <a:solidFill>
                  <a:schemeClr val="bg1"/>
                </a:solidFill>
                <a:latin typeface="Tahoma" panose="020B0604030504040204" pitchFamily="34" charset="0"/>
                <a:ea typeface="Tahoma" panose="020B0604030504040204" pitchFamily="34" charset="0"/>
                <a:cs typeface="Tahoma" panose="020B0604030504040204" pitchFamily="34" charset="0"/>
              </a:rPr>
              <a:t>本演示文稿的內容是專有的，機密的，並被認為是創新計算機專業人員公司的財產。在接受本演示文稿時，除代表評估之外，您和您的代表同意不發布，複製，複製，披露或使用 提議的服務，未經</a:t>
            </a:r>
            <a:r>
              <a:rPr lang="en-US" altLang="zh-TW" sz="800" dirty="0">
                <a:solidFill>
                  <a:schemeClr val="bg1"/>
                </a:solidFill>
                <a:latin typeface="Tahoma" panose="020B0604030504040204" pitchFamily="34" charset="0"/>
                <a:ea typeface="Tahoma" panose="020B0604030504040204" pitchFamily="34" charset="0"/>
                <a:cs typeface="Tahoma" panose="020B0604030504040204" pitchFamily="34" charset="0"/>
              </a:rPr>
              <a:t>Innovative Computer Professionals Inc.</a:t>
            </a:r>
            <a:r>
              <a:rPr lang="zh-TW" altLang="en-US" sz="800" dirty="0">
                <a:solidFill>
                  <a:schemeClr val="bg1"/>
                </a:solidFill>
                <a:latin typeface="Tahoma" panose="020B0604030504040204" pitchFamily="34" charset="0"/>
                <a:ea typeface="Tahoma" panose="020B0604030504040204" pitchFamily="34" charset="0"/>
                <a:cs typeface="Tahoma" panose="020B0604030504040204" pitchFamily="34" charset="0"/>
              </a:rPr>
              <a:t>書面同意</a:t>
            </a:r>
            <a:endParaRPr lang="en-US" alt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4" name="圖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24486"/>
            <a:ext cx="4457699" cy="1610058"/>
          </a:xfrm>
          <a:prstGeom prst="rect">
            <a:avLst/>
          </a:prstGeom>
        </p:spPr>
      </p:pic>
    </p:spTree>
    <p:extLst>
      <p:ext uri="{BB962C8B-B14F-4D97-AF65-F5344CB8AC3E}">
        <p14:creationId xmlns:p14="http://schemas.microsoft.com/office/powerpoint/2010/main" val="634177881"/>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2" descr="D:\美工\Kuco co\PPT模板\PPT底圖(內頁-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 xmlns:a16="http://schemas.microsoft.com/office/drawing/2014/main" id="{E0EC954F-119C-4B34-B0E8-19E2133C57E5}"/>
              </a:ext>
            </a:extLst>
          </p:cNvPr>
          <p:cNvSpPr>
            <a:spLocks noGrp="1"/>
          </p:cNvSpPr>
          <p:nvPr>
            <p:ph type="sldNum" sz="quarter" idx="12"/>
          </p:nvPr>
        </p:nvSpPr>
        <p:spPr/>
        <p:txBody>
          <a:bodyPr/>
          <a:lstStyle/>
          <a:p>
            <a:fld id="{A7AB2E2C-31EC-4D90-AA19-C7EABE14F7F4}" type="slidenum">
              <a:rPr lang="en-US" smtClean="0"/>
              <a:pPr/>
              <a:t>11</a:t>
            </a:fld>
            <a:endParaRPr lang="en-US" dirty="0"/>
          </a:p>
        </p:txBody>
      </p:sp>
      <p:sp>
        <p:nvSpPr>
          <p:cNvPr id="3" name="Rectangle 2">
            <a:extLst>
              <a:ext uri="{FF2B5EF4-FFF2-40B4-BE49-F238E27FC236}">
                <a16:creationId xmlns="" xmlns:a16="http://schemas.microsoft.com/office/drawing/2014/main" id="{18396CAD-DF18-421D-AA1C-9FD23387EE99}"/>
              </a:ext>
            </a:extLst>
          </p:cNvPr>
          <p:cNvSpPr/>
          <p:nvPr/>
        </p:nvSpPr>
        <p:spPr>
          <a:xfrm>
            <a:off x="272158" y="1398801"/>
            <a:ext cx="11625433" cy="5443606"/>
          </a:xfrm>
          <a:prstGeom prst="rect">
            <a:avLst/>
          </a:prstGeom>
        </p:spPr>
        <p:txBody>
          <a:bodyPr wrap="square">
            <a:spAutoFit/>
          </a:bodyPr>
          <a:lstStyle/>
          <a:p>
            <a:pPr>
              <a:lnSpc>
                <a:spcPct val="150000"/>
              </a:lnSpc>
            </a:pPr>
            <a:r>
              <a:rPr lang="zh-TW" altLang="en-US" dirty="0">
                <a:solidFill>
                  <a:schemeClr val="bg1"/>
                </a:solidFill>
                <a:latin typeface="微軟正黑體" pitchFamily="34" charset="-120"/>
                <a:ea typeface="微軟正黑體" pitchFamily="34" charset="-120"/>
                <a:cs typeface="Tahoma" panose="020B0604030504040204" pitchFamily="34" charset="0"/>
              </a:rPr>
              <a:t>隱私政策聲明</a:t>
            </a:r>
            <a:r>
              <a:rPr lang="en-US" altLang="zh-TW" dirty="0">
                <a:solidFill>
                  <a:schemeClr val="bg1"/>
                </a:solidFill>
                <a:latin typeface="微軟正黑體" pitchFamily="34" charset="-120"/>
                <a:ea typeface="微軟正黑體" pitchFamily="34" charset="-120"/>
                <a:cs typeface="Tahoma" panose="020B0604030504040204" pitchFamily="34" charset="0"/>
              </a:rPr>
              <a:t>HTL</a:t>
            </a:r>
            <a:r>
              <a:rPr lang="zh-TW" altLang="en-US" dirty="0">
                <a:solidFill>
                  <a:schemeClr val="bg1"/>
                </a:solidFill>
                <a:latin typeface="微軟正黑體" pitchFamily="34" charset="-120"/>
                <a:ea typeface="微軟正黑體" pitchFamily="34" charset="-120"/>
                <a:cs typeface="Tahoma" panose="020B0604030504040204" pitchFamily="34" charset="0"/>
              </a:rPr>
              <a:t>。除法律允許外，</a:t>
            </a:r>
            <a:r>
              <a:rPr lang="en-US" altLang="zh-TW" dirty="0">
                <a:solidFill>
                  <a:schemeClr val="bg1"/>
                </a:solidFill>
                <a:latin typeface="微軟正黑體" pitchFamily="34" charset="-120"/>
                <a:ea typeface="微軟正黑體" pitchFamily="34" charset="-120"/>
                <a:cs typeface="Tahoma" panose="020B0604030504040204" pitchFamily="34" charset="0"/>
              </a:rPr>
              <a:t>HTL</a:t>
            </a:r>
            <a:r>
              <a:rPr lang="zh-TW" altLang="en-US" dirty="0">
                <a:solidFill>
                  <a:schemeClr val="bg1"/>
                </a:solidFill>
                <a:latin typeface="微軟正黑體" pitchFamily="34" charset="-120"/>
                <a:ea typeface="微軟正黑體" pitchFamily="34" charset="-120"/>
                <a:cs typeface="Tahoma" panose="020B0604030504040204" pitchFamily="34" charset="0"/>
              </a:rPr>
              <a:t>不會向任何人（包括非附屬第三方）披露有關我們客戶或前客戶的任何“非公開個人信息”。 “非公開個人信息”是關於您和您與我們之間的關係的信息，我們認為這些信息通常不會向公眾公開。作為我們努力為您提供更好服務的一部分，我們確實從以下來源收集關於您的非公開個人信息：</a:t>
            </a:r>
            <a:r>
              <a:rPr lang="en-US" altLang="zh-TW" dirty="0">
                <a:solidFill>
                  <a:schemeClr val="bg1"/>
                </a:solidFill>
                <a:latin typeface="微軟正黑體" pitchFamily="34" charset="-120"/>
                <a:ea typeface="微軟正黑體" pitchFamily="34" charset="-120"/>
                <a:cs typeface="Tahoma" panose="020B0604030504040204" pitchFamily="34" charset="0"/>
              </a:rPr>
              <a:t>1</a:t>
            </a:r>
            <a:r>
              <a:rPr lang="zh-TW" altLang="en-US" dirty="0">
                <a:solidFill>
                  <a:schemeClr val="bg1"/>
                </a:solidFill>
                <a:latin typeface="微軟正黑體" pitchFamily="34" charset="-120"/>
                <a:ea typeface="微軟正黑體" pitchFamily="34" charset="-120"/>
                <a:cs typeface="Tahoma" panose="020B0604030504040204" pitchFamily="34" charset="0"/>
              </a:rPr>
              <a:t>）我們從您處收到的關於申請表或其他表格的信息</a:t>
            </a:r>
            <a:r>
              <a:rPr lang="en-US" altLang="zh-TW" dirty="0">
                <a:solidFill>
                  <a:schemeClr val="bg1"/>
                </a:solidFill>
                <a:latin typeface="微軟正黑體" pitchFamily="34" charset="-120"/>
                <a:ea typeface="微軟正黑體" pitchFamily="34" charset="-120"/>
                <a:cs typeface="Tahoma" panose="020B0604030504040204" pitchFamily="34" charset="0"/>
              </a:rPr>
              <a:t>; 2</a:t>
            </a:r>
            <a:r>
              <a:rPr lang="zh-TW" altLang="en-US" dirty="0">
                <a:solidFill>
                  <a:schemeClr val="bg1"/>
                </a:solidFill>
                <a:latin typeface="微軟正黑體" pitchFamily="34" charset="-120"/>
                <a:ea typeface="微軟正黑體" pitchFamily="34" charset="-120"/>
                <a:cs typeface="Tahoma" panose="020B0604030504040204" pitchFamily="34" charset="0"/>
              </a:rPr>
              <a:t>）關於您與我們，我們的附屬公司或其他人的交易的信息</a:t>
            </a:r>
            <a:r>
              <a:rPr lang="en-US" altLang="zh-TW" dirty="0">
                <a:solidFill>
                  <a:schemeClr val="bg1"/>
                </a:solidFill>
                <a:latin typeface="微軟正黑體" pitchFamily="34" charset="-120"/>
                <a:ea typeface="微軟正黑體" pitchFamily="34" charset="-120"/>
                <a:cs typeface="Tahoma" panose="020B0604030504040204" pitchFamily="34" charset="0"/>
              </a:rPr>
              <a:t>; 3</a:t>
            </a:r>
            <a:r>
              <a:rPr lang="zh-TW" altLang="en-US" dirty="0">
                <a:solidFill>
                  <a:schemeClr val="bg1"/>
                </a:solidFill>
                <a:latin typeface="微軟正黑體" pitchFamily="34" charset="-120"/>
                <a:ea typeface="微軟正黑體" pitchFamily="34" charset="-120"/>
                <a:cs typeface="Tahoma" panose="020B0604030504040204" pitchFamily="34" charset="0"/>
              </a:rPr>
              <a:t>）我們從消費者報告機構收到的信息。我們將有關您的非公開個人信息的訪問權限限制於那些需要知道該信息以向您提供產品或服務的員工。</a:t>
            </a:r>
          </a:p>
          <a:p>
            <a:pPr>
              <a:lnSpc>
                <a:spcPct val="150000"/>
              </a:lnSpc>
            </a:pPr>
            <a:r>
              <a:rPr lang="zh-TW" altLang="en-US" dirty="0" smtClean="0">
                <a:solidFill>
                  <a:schemeClr val="bg1"/>
                </a:solidFill>
                <a:latin typeface="微軟正黑體" pitchFamily="34" charset="-120"/>
                <a:ea typeface="微軟正黑體" pitchFamily="34" charset="-120"/>
                <a:cs typeface="Tahoma" panose="020B0604030504040204" pitchFamily="34" charset="0"/>
              </a:rPr>
              <a:t>信息</a:t>
            </a:r>
            <a:r>
              <a:rPr lang="zh-TW" altLang="en-US" dirty="0">
                <a:solidFill>
                  <a:schemeClr val="bg1"/>
                </a:solidFill>
                <a:latin typeface="微軟正黑體" pitchFamily="34" charset="-120"/>
                <a:ea typeface="微軟正黑體" pitchFamily="34" charset="-120"/>
                <a:cs typeface="Tahoma" panose="020B0604030504040204" pitchFamily="34" charset="0"/>
              </a:rPr>
              <a:t>給第三方。我們將向第三方透露個人身份信息或卡片或您進行的交易：</a:t>
            </a:r>
          </a:p>
          <a:p>
            <a:pPr>
              <a:lnSpc>
                <a:spcPct val="150000"/>
              </a:lnSpc>
            </a:pPr>
            <a:r>
              <a:rPr lang="zh-TW" altLang="en-US" dirty="0" smtClean="0">
                <a:solidFill>
                  <a:schemeClr val="bg1"/>
                </a:solidFill>
                <a:latin typeface="微軟正黑體" pitchFamily="34" charset="-120"/>
                <a:ea typeface="微軟正黑體" pitchFamily="34" charset="-120"/>
                <a:cs typeface="Tahoma" panose="020B0604030504040204" pitchFamily="34" charset="0"/>
              </a:rPr>
              <a:t>（</a:t>
            </a:r>
            <a:r>
              <a:rPr lang="en-US" altLang="zh-TW" dirty="0">
                <a:solidFill>
                  <a:schemeClr val="bg1"/>
                </a:solidFill>
                <a:latin typeface="微軟正黑體" pitchFamily="34" charset="-120"/>
                <a:ea typeface="微軟正黑體" pitchFamily="34" charset="-120"/>
                <a:cs typeface="Tahoma" panose="020B0604030504040204" pitchFamily="34" charset="0"/>
              </a:rPr>
              <a:t>a</a:t>
            </a:r>
            <a:r>
              <a:rPr lang="zh-TW" altLang="en-US" dirty="0">
                <a:solidFill>
                  <a:schemeClr val="bg1"/>
                </a:solidFill>
                <a:latin typeface="微軟正黑體" pitchFamily="34" charset="-120"/>
                <a:ea typeface="微軟正黑體" pitchFamily="34" charset="-120"/>
                <a:cs typeface="Tahoma" panose="020B0604030504040204" pitchFamily="34" charset="0"/>
              </a:rPr>
              <a:t>）完成交易需要的地方。</a:t>
            </a:r>
            <a:endParaRPr lang="en-US" altLang="zh-TW" dirty="0">
              <a:solidFill>
                <a:schemeClr val="bg1"/>
              </a:solidFill>
              <a:latin typeface="微軟正黑體" pitchFamily="34" charset="-120"/>
              <a:ea typeface="微軟正黑體" pitchFamily="34" charset="-120"/>
              <a:cs typeface="Tahoma" panose="020B0604030504040204" pitchFamily="34" charset="0"/>
            </a:endParaRPr>
          </a:p>
          <a:p>
            <a:pPr>
              <a:lnSpc>
                <a:spcPct val="150000"/>
              </a:lnSpc>
            </a:pPr>
            <a:r>
              <a:rPr lang="zh-TW" altLang="en-US" dirty="0">
                <a:solidFill>
                  <a:schemeClr val="bg1"/>
                </a:solidFill>
                <a:latin typeface="微軟正黑體" pitchFamily="34" charset="-120"/>
                <a:ea typeface="微軟正黑體" pitchFamily="34" charset="-120"/>
                <a:cs typeface="Tahoma" panose="020B0604030504040204" pitchFamily="34" charset="0"/>
              </a:rPr>
              <a:t>（</a:t>
            </a:r>
            <a:r>
              <a:rPr lang="en-US" altLang="zh-TW" dirty="0">
                <a:solidFill>
                  <a:schemeClr val="bg1"/>
                </a:solidFill>
                <a:latin typeface="微軟正黑體" pitchFamily="34" charset="-120"/>
                <a:ea typeface="微軟正黑體" pitchFamily="34" charset="-120"/>
                <a:cs typeface="Tahoma" panose="020B0604030504040204" pitchFamily="34" charset="0"/>
              </a:rPr>
              <a:t>b</a:t>
            </a:r>
            <a:r>
              <a:rPr lang="zh-TW" altLang="en-US" dirty="0">
                <a:solidFill>
                  <a:schemeClr val="bg1"/>
                </a:solidFill>
                <a:latin typeface="微軟正黑體" pitchFamily="34" charset="-120"/>
                <a:ea typeface="微軟正黑體" pitchFamily="34" charset="-120"/>
                <a:cs typeface="Tahoma" panose="020B0604030504040204" pitchFamily="34" charset="0"/>
              </a:rPr>
              <a:t>）為了驗證第三方卡的存在和狀況。</a:t>
            </a:r>
            <a:endParaRPr lang="en-US" altLang="zh-TW" dirty="0">
              <a:solidFill>
                <a:schemeClr val="bg1"/>
              </a:solidFill>
              <a:latin typeface="微軟正黑體" pitchFamily="34" charset="-120"/>
              <a:ea typeface="微軟正黑體" pitchFamily="34" charset="-120"/>
              <a:cs typeface="Tahoma" panose="020B0604030504040204" pitchFamily="34" charset="0"/>
            </a:endParaRPr>
          </a:p>
          <a:p>
            <a:pPr>
              <a:lnSpc>
                <a:spcPct val="150000"/>
              </a:lnSpc>
            </a:pPr>
            <a:r>
              <a:rPr lang="zh-TW" altLang="en-US" dirty="0">
                <a:solidFill>
                  <a:schemeClr val="bg1"/>
                </a:solidFill>
                <a:latin typeface="微軟正黑體" pitchFamily="34" charset="-120"/>
                <a:ea typeface="微軟正黑體" pitchFamily="34" charset="-120"/>
                <a:cs typeface="Tahoma" panose="020B0604030504040204" pitchFamily="34" charset="0"/>
              </a:rPr>
              <a:t>（</a:t>
            </a:r>
            <a:r>
              <a:rPr lang="en-US" altLang="zh-TW" dirty="0">
                <a:solidFill>
                  <a:schemeClr val="bg1"/>
                </a:solidFill>
                <a:latin typeface="微軟正黑體" pitchFamily="34" charset="-120"/>
                <a:ea typeface="微軟正黑體" pitchFamily="34" charset="-120"/>
                <a:cs typeface="Tahoma" panose="020B0604030504040204" pitchFamily="34" charset="0"/>
              </a:rPr>
              <a:t>c</a:t>
            </a:r>
            <a:r>
              <a:rPr lang="zh-TW" altLang="en-US" dirty="0">
                <a:solidFill>
                  <a:schemeClr val="bg1"/>
                </a:solidFill>
                <a:latin typeface="微軟正黑體" pitchFamily="34" charset="-120"/>
                <a:ea typeface="微軟正黑體" pitchFamily="34" charset="-120"/>
                <a:cs typeface="Tahoma" panose="020B0604030504040204" pitchFamily="34" charset="0"/>
              </a:rPr>
              <a:t>）為了遵守政府機構或法院的命令。</a:t>
            </a:r>
            <a:endParaRPr lang="en-US" altLang="zh-TW" dirty="0">
              <a:solidFill>
                <a:schemeClr val="bg1"/>
              </a:solidFill>
              <a:latin typeface="微軟正黑體" pitchFamily="34" charset="-120"/>
              <a:ea typeface="微軟正黑體" pitchFamily="34" charset="-120"/>
              <a:cs typeface="Tahoma" panose="020B0604030504040204" pitchFamily="34" charset="0"/>
            </a:endParaRPr>
          </a:p>
          <a:p>
            <a:pPr>
              <a:lnSpc>
                <a:spcPct val="150000"/>
              </a:lnSpc>
            </a:pPr>
            <a:r>
              <a:rPr lang="zh-TW" altLang="en-US" dirty="0">
                <a:solidFill>
                  <a:schemeClr val="bg1"/>
                </a:solidFill>
                <a:latin typeface="微軟正黑體" pitchFamily="34" charset="-120"/>
                <a:ea typeface="微軟正黑體" pitchFamily="34" charset="-120"/>
                <a:cs typeface="Tahoma" panose="020B0604030504040204" pitchFamily="34" charset="0"/>
              </a:rPr>
              <a:t>（</a:t>
            </a:r>
            <a:r>
              <a:rPr lang="en-US" altLang="zh-TW" dirty="0">
                <a:solidFill>
                  <a:schemeClr val="bg1"/>
                </a:solidFill>
                <a:latin typeface="微軟正黑體" pitchFamily="34" charset="-120"/>
                <a:ea typeface="微軟正黑體" pitchFamily="34" charset="-120"/>
                <a:cs typeface="Tahoma" panose="020B0604030504040204" pitchFamily="34" charset="0"/>
              </a:rPr>
              <a:t>d</a:t>
            </a:r>
            <a:r>
              <a:rPr lang="zh-TW" altLang="en-US" dirty="0">
                <a:solidFill>
                  <a:schemeClr val="bg1"/>
                </a:solidFill>
                <a:latin typeface="微軟正黑體" pitchFamily="34" charset="-120"/>
                <a:ea typeface="微軟正黑體" pitchFamily="34" charset="-120"/>
                <a:cs typeface="Tahoma" panose="020B0604030504040204" pitchFamily="34" charset="0"/>
              </a:rPr>
              <a:t>）如果您給我們您的書面許可。</a:t>
            </a:r>
            <a:endParaRPr lang="en-US" altLang="zh-TW" dirty="0">
              <a:solidFill>
                <a:schemeClr val="bg1"/>
              </a:solidFill>
              <a:latin typeface="微軟正黑體" pitchFamily="34" charset="-120"/>
              <a:ea typeface="微軟正黑體" pitchFamily="34" charset="-120"/>
              <a:cs typeface="Tahoma" panose="020B0604030504040204" pitchFamily="34" charset="0"/>
            </a:endParaRPr>
          </a:p>
          <a:p>
            <a:pPr>
              <a:lnSpc>
                <a:spcPct val="150000"/>
              </a:lnSpc>
            </a:pPr>
            <a:r>
              <a:rPr lang="zh-TW" altLang="en-US" dirty="0">
                <a:solidFill>
                  <a:schemeClr val="bg1"/>
                </a:solidFill>
                <a:latin typeface="微軟正黑體" pitchFamily="34" charset="-120"/>
                <a:ea typeface="微軟正黑體" pitchFamily="34" charset="-120"/>
                <a:cs typeface="Tahoma" panose="020B0604030504040204" pitchFamily="34" charset="0"/>
              </a:rPr>
              <a:t>（</a:t>
            </a:r>
            <a:r>
              <a:rPr lang="en-US" altLang="zh-TW" dirty="0">
                <a:solidFill>
                  <a:schemeClr val="bg1"/>
                </a:solidFill>
                <a:latin typeface="微軟正黑體" pitchFamily="34" charset="-120"/>
                <a:ea typeface="微軟正黑體" pitchFamily="34" charset="-120"/>
                <a:cs typeface="Tahoma" panose="020B0604030504040204" pitchFamily="34" charset="0"/>
              </a:rPr>
              <a:t>e</a:t>
            </a:r>
            <a:r>
              <a:rPr lang="zh-TW" altLang="en-US" dirty="0">
                <a:solidFill>
                  <a:schemeClr val="bg1"/>
                </a:solidFill>
                <a:latin typeface="微軟正黑體" pitchFamily="34" charset="-120"/>
                <a:ea typeface="微軟正黑體" pitchFamily="34" charset="-120"/>
                <a:cs typeface="Tahoma" panose="020B0604030504040204" pitchFamily="34" charset="0"/>
              </a:rPr>
              <a:t>）管理該卡的服務提供者。</a:t>
            </a:r>
          </a:p>
          <a:p>
            <a:pPr>
              <a:lnSpc>
                <a:spcPct val="150000"/>
              </a:lnSpc>
            </a:pPr>
            <a:r>
              <a:rPr lang="zh-TW" altLang="en-US" dirty="0">
                <a:solidFill>
                  <a:schemeClr val="bg1"/>
                </a:solidFill>
                <a:latin typeface="微軟正黑體" pitchFamily="34" charset="-120"/>
                <a:ea typeface="微軟正黑體" pitchFamily="34" charset="-120"/>
                <a:cs typeface="Tahoma" panose="020B0604030504040204" pitchFamily="34" charset="0"/>
              </a:rPr>
              <a:t>（</a:t>
            </a:r>
            <a:r>
              <a:rPr lang="en-US" altLang="zh-TW" dirty="0">
                <a:solidFill>
                  <a:schemeClr val="bg1"/>
                </a:solidFill>
                <a:latin typeface="微軟正黑體" pitchFamily="34" charset="-120"/>
                <a:ea typeface="微軟正黑體" pitchFamily="34" charset="-120"/>
                <a:cs typeface="Tahoma" panose="020B0604030504040204" pitchFamily="34" charset="0"/>
              </a:rPr>
              <a:t>f</a:t>
            </a:r>
            <a:r>
              <a:rPr lang="zh-TW" altLang="en-US" dirty="0">
                <a:solidFill>
                  <a:schemeClr val="bg1"/>
                </a:solidFill>
                <a:latin typeface="微軟正黑體" pitchFamily="34" charset="-120"/>
                <a:ea typeface="微軟正黑體" pitchFamily="34" charset="-120"/>
                <a:cs typeface="Tahoma" panose="020B0604030504040204" pitchFamily="34" charset="0"/>
              </a:rPr>
              <a:t>）為了防止或調查可能的非法活動。</a:t>
            </a:r>
            <a:endParaRPr lang="en-US" dirty="0">
              <a:solidFill>
                <a:schemeClr val="bg1"/>
              </a:solidFill>
              <a:latin typeface="微軟正黑體" pitchFamily="34" charset="-120"/>
              <a:ea typeface="微軟正黑體" pitchFamily="34" charset="-120"/>
              <a:cs typeface="Tahoma" panose="020B0604030504040204" pitchFamily="34" charset="0"/>
            </a:endParaRPr>
          </a:p>
        </p:txBody>
      </p:sp>
      <p:sp>
        <p:nvSpPr>
          <p:cNvPr id="4" name="Title 1">
            <a:extLst>
              <a:ext uri="{FF2B5EF4-FFF2-40B4-BE49-F238E27FC236}">
                <a16:creationId xmlns="" xmlns:a16="http://schemas.microsoft.com/office/drawing/2014/main" id="{E1FA1E3C-3561-48C1-9ECC-02739F9F3CB2}"/>
              </a:ext>
            </a:extLst>
          </p:cNvPr>
          <p:cNvSpPr txBox="1">
            <a:spLocks/>
          </p:cNvSpPr>
          <p:nvPr/>
        </p:nvSpPr>
        <p:spPr>
          <a:xfrm>
            <a:off x="4826093" y="381815"/>
            <a:ext cx="4135832" cy="6077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solidFill>
                  <a:schemeClr val="bg1"/>
                </a:solidFill>
                <a:latin typeface="華康儷中黑" pitchFamily="49" charset="-120"/>
                <a:ea typeface="華康儷中黑" pitchFamily="49" charset="-120"/>
                <a:cs typeface="Tahoma" panose="020B0604030504040204" pitchFamily="34" charset="0"/>
              </a:rPr>
              <a:t>隱私政策</a:t>
            </a:r>
            <a:endParaRPr lang="en-US" b="1" dirty="0">
              <a:solidFill>
                <a:schemeClr val="bg1"/>
              </a:solidFill>
              <a:latin typeface="華康儷中黑" pitchFamily="49" charset="-120"/>
              <a:ea typeface="華康儷中黑" pitchFamily="49" charset="-120"/>
              <a:cs typeface="Tahoma" panose="020B0604030504040204" pitchFamily="34" charset="0"/>
            </a:endParaRPr>
          </a:p>
        </p:txBody>
      </p:sp>
      <p:pic>
        <p:nvPicPr>
          <p:cNvPr id="6" name="Grafik 5" descr="Ein Bild, das ClipArt enthält.&#10;&#10;Mit hoher Zuverlässigkeit generierte Beschreibung">
            <a:extLst>
              <a:ext uri="{FF2B5EF4-FFF2-40B4-BE49-F238E27FC236}">
                <a16:creationId xmlns="" xmlns:a16="http://schemas.microsoft.com/office/drawing/2014/main" id="{92F4A95D-4909-46EA-BF69-259A66C83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339" y="601631"/>
            <a:ext cx="2969361" cy="626766"/>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4486"/>
            <a:ext cx="4457699" cy="1610058"/>
          </a:xfrm>
          <a:prstGeom prst="rect">
            <a:avLst/>
          </a:prstGeom>
        </p:spPr>
      </p:pic>
    </p:spTree>
    <p:extLst>
      <p:ext uri="{BB962C8B-B14F-4D97-AF65-F5344CB8AC3E}">
        <p14:creationId xmlns:p14="http://schemas.microsoft.com/office/powerpoint/2010/main" val="37998877"/>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美工\Kuco co\PPT模板\PPT底圖(內頁-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 xmlns:a16="http://schemas.microsoft.com/office/drawing/2014/main" id="{4B345579-0909-4760-82A8-D5DC9E211C27}"/>
              </a:ext>
            </a:extLst>
          </p:cNvPr>
          <p:cNvSpPr txBox="1">
            <a:spLocks/>
          </p:cNvSpPr>
          <p:nvPr/>
        </p:nvSpPr>
        <p:spPr>
          <a:xfrm>
            <a:off x="4904520" y="383711"/>
            <a:ext cx="7049181" cy="593663"/>
          </a:xfrm>
          <a:prstGeom prst="rect">
            <a:avLst/>
          </a:prstGeom>
          <a:ln>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GB" b="1" dirty="0">
                <a:latin typeface="華康儷中黑" pitchFamily="49" charset="-120"/>
                <a:ea typeface="華康儷中黑" pitchFamily="49" charset="-120"/>
              </a:rPr>
              <a:t>Hallmark</a:t>
            </a:r>
            <a:r>
              <a:rPr lang="zh-TW" altLang="en-US" b="1" dirty="0">
                <a:latin typeface="華康儷中黑" pitchFamily="49" charset="-120"/>
                <a:ea typeface="華康儷中黑" pitchFamily="49" charset="-120"/>
              </a:rPr>
              <a:t>信託公司摘要</a:t>
            </a:r>
            <a:endParaRPr kumimoji="0" lang="en-US" b="0" i="0" strike="noStrike" kern="1200" cap="none" spc="0" normalizeH="0" baseline="0" noProof="0" dirty="0">
              <a:ln>
                <a:noFill/>
              </a:ln>
              <a:effectLst/>
              <a:uLnTx/>
              <a:uFillTx/>
              <a:latin typeface="華康儷中黑" pitchFamily="49" charset="-120"/>
              <a:ea typeface="華康儷中黑" pitchFamily="49" charset="-120"/>
            </a:endParaRPr>
          </a:p>
        </p:txBody>
      </p:sp>
      <p:sp>
        <p:nvSpPr>
          <p:cNvPr id="3" name="Inhaltsplatzhalter 3">
            <a:extLst>
              <a:ext uri="{FF2B5EF4-FFF2-40B4-BE49-F238E27FC236}">
                <a16:creationId xmlns="" xmlns:a16="http://schemas.microsoft.com/office/drawing/2014/main" id="{01C9B927-B73C-4BBE-8695-D9C4E947B27D}"/>
              </a:ext>
            </a:extLst>
          </p:cNvPr>
          <p:cNvSpPr txBox="1">
            <a:spLocks/>
          </p:cNvSpPr>
          <p:nvPr/>
        </p:nvSpPr>
        <p:spPr>
          <a:xfrm>
            <a:off x="3672560" y="1666547"/>
            <a:ext cx="8204247" cy="49335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buFont typeface="Wingdings" panose="05000000000000000000" pitchFamily="2" charset="2"/>
              <a:buChar char="Ø"/>
              <a:defRPr/>
            </a:pPr>
            <a:r>
              <a:rPr lang="en-US" altLang="zh-TW" sz="2600" dirty="0">
                <a:solidFill>
                  <a:prstClr val="black"/>
                </a:solidFill>
                <a:latin typeface="微軟正黑體" pitchFamily="34" charset="-120"/>
                <a:ea typeface="微軟正黑體" pitchFamily="34" charset="-120"/>
              </a:rPr>
              <a:t>Hallmark Trust Ltd Services</a:t>
            </a:r>
            <a:r>
              <a:rPr lang="zh-TW" altLang="en-US" sz="2600" dirty="0">
                <a:solidFill>
                  <a:prstClr val="black"/>
                </a:solidFill>
                <a:latin typeface="微軟正黑體" pitchFamily="34" charset="-120"/>
                <a:ea typeface="微軟正黑體" pitchFamily="34" charset="-120"/>
              </a:rPr>
              <a:t>（</a:t>
            </a:r>
            <a:r>
              <a:rPr lang="en-US" altLang="zh-TW" sz="2600" dirty="0">
                <a:solidFill>
                  <a:prstClr val="black"/>
                </a:solidFill>
                <a:latin typeface="微軟正黑體" pitchFamily="34" charset="-120"/>
                <a:ea typeface="微軟正黑體" pitchFamily="34" charset="-120"/>
              </a:rPr>
              <a:t>HTL</a:t>
            </a:r>
            <a:r>
              <a:rPr lang="zh-TW" altLang="en-US" sz="2600" dirty="0">
                <a:solidFill>
                  <a:prstClr val="black"/>
                </a:solidFill>
                <a:latin typeface="微軟正黑體" pitchFamily="34" charset="-120"/>
                <a:ea typeface="微軟正黑體" pitchFamily="34" charset="-120"/>
              </a:rPr>
              <a:t>）是一家值得信賴的服務提供商，自</a:t>
            </a:r>
            <a:r>
              <a:rPr lang="en-US" altLang="zh-TW" sz="2600" dirty="0">
                <a:solidFill>
                  <a:prstClr val="black"/>
                </a:solidFill>
                <a:latin typeface="微軟正黑體" pitchFamily="34" charset="-120"/>
                <a:ea typeface="微軟正黑體" pitchFamily="34" charset="-120"/>
              </a:rPr>
              <a:t>1991</a:t>
            </a:r>
            <a:r>
              <a:rPr lang="zh-TW" altLang="en-US" sz="2600" dirty="0">
                <a:solidFill>
                  <a:prstClr val="black"/>
                </a:solidFill>
                <a:latin typeface="微軟正黑體" pitchFamily="34" charset="-120"/>
                <a:ea typeface="微軟正黑體" pitchFamily="34" charset="-120"/>
              </a:rPr>
              <a:t>年以來一直在個人和商業目的的全球卡實施戰略領域進行諮詢。</a:t>
            </a:r>
          </a:p>
          <a:p>
            <a:pPr lvl="0">
              <a:lnSpc>
                <a:spcPct val="100000"/>
              </a:lnSpc>
              <a:buFont typeface="Wingdings" panose="05000000000000000000" pitchFamily="2" charset="2"/>
              <a:buChar char="Ø"/>
              <a:defRPr/>
            </a:pPr>
            <a:r>
              <a:rPr lang="en-US" altLang="zh-TW" sz="2600" dirty="0">
                <a:solidFill>
                  <a:prstClr val="black"/>
                </a:solidFill>
                <a:latin typeface="微軟正黑體" pitchFamily="34" charset="-120"/>
                <a:ea typeface="微軟正黑體" pitchFamily="34" charset="-120"/>
              </a:rPr>
              <a:t>HTL Services</a:t>
            </a:r>
            <a:r>
              <a:rPr lang="zh-TW" altLang="en-US" sz="2600" dirty="0">
                <a:solidFill>
                  <a:prstClr val="black"/>
                </a:solidFill>
                <a:latin typeface="微軟正黑體" pitchFamily="34" charset="-120"/>
                <a:ea typeface="微軟正黑體" pitchFamily="34" charset="-120"/>
              </a:rPr>
              <a:t>專門為資產經理，金融機構和高淨值客戶創建量身定制的產品，如聯名和品牌萬事達卡。</a:t>
            </a:r>
          </a:p>
          <a:p>
            <a:pPr lvl="0">
              <a:lnSpc>
                <a:spcPct val="100000"/>
              </a:lnSpc>
              <a:buFont typeface="Wingdings" panose="05000000000000000000" pitchFamily="2" charset="2"/>
              <a:buChar char="Ø"/>
              <a:defRPr/>
            </a:pPr>
            <a:r>
              <a:rPr lang="en-US" altLang="zh-TW" sz="2600" dirty="0">
                <a:solidFill>
                  <a:prstClr val="black"/>
                </a:solidFill>
                <a:latin typeface="微軟正黑體" pitchFamily="34" charset="-120"/>
                <a:ea typeface="微軟正黑體" pitchFamily="34" charset="-120"/>
              </a:rPr>
              <a:t>HTL</a:t>
            </a:r>
            <a:r>
              <a:rPr lang="zh-TW" altLang="en-US" sz="2600" dirty="0">
                <a:solidFill>
                  <a:prstClr val="black"/>
                </a:solidFill>
                <a:latin typeface="微軟正黑體" pitchFamily="34" charset="-120"/>
                <a:ea typeface="微軟正黑體" pitchFamily="34" charset="-120"/>
              </a:rPr>
              <a:t>由特克斯和凱科斯群島金融服務管理局授權。 </a:t>
            </a:r>
            <a:r>
              <a:rPr lang="en-US" altLang="zh-TW" sz="2600" dirty="0">
                <a:solidFill>
                  <a:prstClr val="black"/>
                </a:solidFill>
                <a:latin typeface="微軟正黑體" pitchFamily="34" charset="-120"/>
                <a:ea typeface="微軟正黑體" pitchFamily="34" charset="-120"/>
              </a:rPr>
              <a:t>Hallmark Trust Ltd</a:t>
            </a:r>
            <a:r>
              <a:rPr lang="zh-TW" altLang="en-US" sz="2600" dirty="0">
                <a:solidFill>
                  <a:prstClr val="black"/>
                </a:solidFill>
                <a:latin typeface="微軟正黑體" pitchFamily="34" charset="-120"/>
                <a:ea typeface="微軟正黑體" pitchFamily="34" charset="-120"/>
              </a:rPr>
              <a:t>完全符合</a:t>
            </a:r>
            <a:r>
              <a:rPr lang="en-US" altLang="zh-TW" sz="2600" dirty="0">
                <a:solidFill>
                  <a:prstClr val="black"/>
                </a:solidFill>
                <a:latin typeface="微軟正黑體" pitchFamily="34" charset="-120"/>
                <a:ea typeface="微軟正黑體" pitchFamily="34" charset="-120"/>
              </a:rPr>
              <a:t>PCI DSS</a:t>
            </a:r>
            <a:r>
              <a:rPr lang="zh-TW" altLang="en-US" sz="2600" dirty="0">
                <a:solidFill>
                  <a:prstClr val="black"/>
                </a:solidFill>
                <a:latin typeface="微軟正黑體" pitchFamily="34" charset="-120"/>
                <a:ea typeface="微軟正黑體" pitchFamily="34" charset="-120"/>
              </a:rPr>
              <a:t>的要求，並且在深入檢查之後，我們已成功完成所有合規程序以實現</a:t>
            </a:r>
            <a:r>
              <a:rPr lang="en-US" altLang="zh-TW" sz="2600" dirty="0">
                <a:solidFill>
                  <a:prstClr val="black"/>
                </a:solidFill>
                <a:latin typeface="微軟正黑體" pitchFamily="34" charset="-120"/>
                <a:ea typeface="微軟正黑體" pitchFamily="34" charset="-120"/>
              </a:rPr>
              <a:t>PCI</a:t>
            </a:r>
            <a:r>
              <a:rPr lang="zh-TW" altLang="en-US" sz="2600" dirty="0">
                <a:solidFill>
                  <a:prstClr val="black"/>
                </a:solidFill>
                <a:latin typeface="微軟正黑體" pitchFamily="34" charset="-120"/>
                <a:ea typeface="微軟正黑體" pitchFamily="34" charset="-120"/>
              </a:rPr>
              <a:t>服務提供商認證，以確保卡支付數據的安全性。</a:t>
            </a:r>
          </a:p>
          <a:p>
            <a:pPr lvl="0">
              <a:lnSpc>
                <a:spcPct val="100000"/>
              </a:lnSpc>
              <a:buFont typeface="Wingdings" panose="05000000000000000000" pitchFamily="2" charset="2"/>
              <a:buChar char="Ø"/>
              <a:defRPr/>
            </a:pPr>
            <a:r>
              <a:rPr lang="en-US" altLang="zh-TW" sz="2600" dirty="0">
                <a:solidFill>
                  <a:prstClr val="black"/>
                </a:solidFill>
                <a:latin typeface="微軟正黑體" pitchFamily="34" charset="-120"/>
                <a:ea typeface="微軟正黑體" pitchFamily="34" charset="-120"/>
              </a:rPr>
              <a:t>HTL</a:t>
            </a:r>
            <a:r>
              <a:rPr lang="zh-TW" altLang="en-US" sz="2600" dirty="0">
                <a:solidFill>
                  <a:prstClr val="black"/>
                </a:solidFill>
                <a:latin typeface="微軟正黑體" pitchFamily="34" charset="-120"/>
                <a:ea typeface="微軟正黑體" pitchFamily="34" charset="-120"/>
              </a:rPr>
              <a:t>由萬事達全球發行許可。</a:t>
            </a:r>
            <a:endParaRPr kumimoji="0" lang="en-US" sz="2800" b="0" i="0" u="none" strike="noStrike" kern="1200" cap="none" spc="0" normalizeH="0" baseline="0" noProof="0" dirty="0">
              <a:ln>
                <a:noFill/>
              </a:ln>
              <a:solidFill>
                <a:prstClr val="black"/>
              </a:solidFill>
              <a:effectLst/>
              <a:uLnTx/>
              <a:uFillTx/>
              <a:latin typeface="微軟正黑體" pitchFamily="34" charset="-120"/>
              <a:ea typeface="微軟正黑體" pitchFamily="34" charset="-120"/>
            </a:endParaRPr>
          </a:p>
        </p:txBody>
      </p:sp>
      <p:pic>
        <p:nvPicPr>
          <p:cNvPr id="1026" name="Picture 2" descr="D:\美工\Kuco co\萬事達卡\黑卡設計\金卡.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218" y="1775547"/>
            <a:ext cx="3313113" cy="2014537"/>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27" name="Picture 3" descr="D:\美工\Kuco co\萬事達卡\黑卡設計\黑卡(確定.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217" y="4217305"/>
            <a:ext cx="3313113" cy="2014537"/>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24486"/>
            <a:ext cx="4457699" cy="1610058"/>
          </a:xfrm>
          <a:prstGeom prst="rect">
            <a:avLst/>
          </a:prstGeom>
        </p:spPr>
      </p:pic>
    </p:spTree>
    <p:extLst>
      <p:ext uri="{BB962C8B-B14F-4D97-AF65-F5344CB8AC3E}">
        <p14:creationId xmlns:p14="http://schemas.microsoft.com/office/powerpoint/2010/main" val="3958789619"/>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D:\美工\Kuco co\PPT模板\PPT底圖(內頁-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 xmlns:a16="http://schemas.microsoft.com/office/drawing/2014/main" id="{DB3E6D7F-AD24-4576-904B-2A7A530ED8AB}"/>
              </a:ext>
            </a:extLst>
          </p:cNvPr>
          <p:cNvSpPr txBox="1">
            <a:spLocks/>
          </p:cNvSpPr>
          <p:nvPr/>
        </p:nvSpPr>
        <p:spPr>
          <a:xfrm>
            <a:off x="4785889" y="370395"/>
            <a:ext cx="7320431" cy="6202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smtClean="0"/>
              <a:t>Hallmark</a:t>
            </a:r>
            <a:r>
              <a:rPr lang="zh-TW" altLang="en-US" sz="4800" b="1" dirty="0" smtClean="0"/>
              <a:t>萬事達卡</a:t>
            </a:r>
            <a:endParaRPr lang="en-US" sz="4800" dirty="0"/>
          </a:p>
        </p:txBody>
      </p:sp>
      <p:sp>
        <p:nvSpPr>
          <p:cNvPr id="3" name="Inhaltsplatzhalter 2">
            <a:extLst>
              <a:ext uri="{FF2B5EF4-FFF2-40B4-BE49-F238E27FC236}">
                <a16:creationId xmlns="" xmlns:a16="http://schemas.microsoft.com/office/drawing/2014/main" id="{6371881F-1524-4E0A-BBDB-C2845CA30B12}"/>
              </a:ext>
            </a:extLst>
          </p:cNvPr>
          <p:cNvSpPr txBox="1">
            <a:spLocks/>
          </p:cNvSpPr>
          <p:nvPr/>
        </p:nvSpPr>
        <p:spPr>
          <a:xfrm>
            <a:off x="511754" y="3357813"/>
            <a:ext cx="4182272" cy="32840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zh-TW" altLang="en-US" sz="2400" dirty="0">
                <a:solidFill>
                  <a:schemeClr val="bg1"/>
                </a:solidFill>
                <a:latin typeface="微軟正黑體" pitchFamily="34" charset="-120"/>
                <a:ea typeface="微軟正黑體" pitchFamily="34" charset="-120"/>
              </a:rPr>
              <a:t>分離</a:t>
            </a:r>
          </a:p>
          <a:p>
            <a:pPr>
              <a:buFont typeface="Courier New" panose="02070309020205020404" pitchFamily="49" charset="0"/>
              <a:buChar char="o"/>
            </a:pPr>
            <a:r>
              <a:rPr lang="zh-TW" altLang="en-US" sz="2400" dirty="0">
                <a:solidFill>
                  <a:schemeClr val="bg1"/>
                </a:solidFill>
                <a:latin typeface="微軟正黑體" pitchFamily="34" charset="-120"/>
                <a:ea typeface="微軟正黑體" pitchFamily="34" charset="-120"/>
              </a:rPr>
              <a:t>從特克斯和凱科斯群島發出</a:t>
            </a:r>
          </a:p>
          <a:p>
            <a:pPr>
              <a:buFont typeface="Courier New" panose="02070309020205020404" pitchFamily="49" charset="0"/>
              <a:buChar char="o"/>
            </a:pPr>
            <a:r>
              <a:rPr lang="zh-TW" altLang="en-US" sz="2400" dirty="0">
                <a:solidFill>
                  <a:schemeClr val="bg1"/>
                </a:solidFill>
                <a:latin typeface="微軟正黑體" pitchFamily="34" charset="-120"/>
                <a:ea typeface="微軟正黑體" pitchFamily="34" charset="-120"/>
              </a:rPr>
              <a:t>為高淨值客戶提供卡片解決方案的經驗</a:t>
            </a:r>
          </a:p>
          <a:p>
            <a:pPr>
              <a:buFont typeface="Courier New" panose="02070309020205020404" pitchFamily="49" charset="0"/>
              <a:buChar char="o"/>
            </a:pPr>
            <a:r>
              <a:rPr lang="zh-TW" altLang="en-US" sz="2400" dirty="0">
                <a:solidFill>
                  <a:schemeClr val="bg1"/>
                </a:solidFill>
                <a:latin typeface="微軟正黑體" pitchFamily="34" charset="-120"/>
                <a:ea typeface="微軟正黑體" pitchFamily="34" charset="-120"/>
              </a:rPr>
              <a:t>全球發行</a:t>
            </a:r>
          </a:p>
          <a:p>
            <a:pPr>
              <a:buFont typeface="Courier New" panose="02070309020205020404" pitchFamily="49" charset="0"/>
              <a:buChar char="o"/>
            </a:pPr>
            <a:r>
              <a:rPr lang="zh-TW" altLang="en-US" sz="2400" dirty="0">
                <a:solidFill>
                  <a:schemeClr val="bg1"/>
                </a:solidFill>
                <a:latin typeface="微軟正黑體" pitchFamily="34" charset="-120"/>
                <a:ea typeface="微軟正黑體" pitchFamily="34" charset="-120"/>
              </a:rPr>
              <a:t>多幣種</a:t>
            </a:r>
            <a:endParaRPr lang="en-US" sz="2400" dirty="0">
              <a:solidFill>
                <a:schemeClr val="bg1"/>
              </a:solidFill>
              <a:latin typeface="微軟正黑體" pitchFamily="34" charset="-120"/>
              <a:ea typeface="微軟正黑體" pitchFamily="34" charset="-120"/>
            </a:endParaRPr>
          </a:p>
        </p:txBody>
      </p:sp>
      <p:sp>
        <p:nvSpPr>
          <p:cNvPr id="4" name="Inhaltsplatzhalter 3">
            <a:extLst>
              <a:ext uri="{FF2B5EF4-FFF2-40B4-BE49-F238E27FC236}">
                <a16:creationId xmlns="" xmlns:a16="http://schemas.microsoft.com/office/drawing/2014/main" id="{BB7C70E6-95AF-47B3-8A7B-0720C6A2C8BE}"/>
              </a:ext>
            </a:extLst>
          </p:cNvPr>
          <p:cNvSpPr txBox="1">
            <a:spLocks/>
          </p:cNvSpPr>
          <p:nvPr/>
        </p:nvSpPr>
        <p:spPr>
          <a:xfrm>
            <a:off x="5069097" y="1619649"/>
            <a:ext cx="6754016" cy="54153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TW" dirty="0">
                <a:latin typeface="微軟正黑體" pitchFamily="34" charset="-120"/>
                <a:ea typeface="微軟正黑體" pitchFamily="34" charset="-120"/>
              </a:rPr>
              <a:t>Hallmark Trust Ltd.</a:t>
            </a:r>
            <a:r>
              <a:rPr lang="zh-TW" altLang="en-US" dirty="0">
                <a:latin typeface="微軟正黑體" pitchFamily="34" charset="-120"/>
                <a:ea typeface="微軟正黑體" pitchFamily="34" charset="-120"/>
              </a:rPr>
              <a:t>萬事達卡 </a:t>
            </a:r>
            <a:r>
              <a:rPr lang="en-US" altLang="zh-TW" dirty="0">
                <a:latin typeface="微軟正黑體" pitchFamily="34" charset="-120"/>
                <a:ea typeface="微軟正黑體" pitchFamily="34" charset="-120"/>
              </a:rPr>
              <a:t>- </a:t>
            </a:r>
            <a:r>
              <a:rPr lang="zh-TW" altLang="en-US" dirty="0" smtClean="0">
                <a:latin typeface="微軟正黑體" pitchFamily="34" charset="-120"/>
                <a:ea typeface="微軟正黑體" pitchFamily="34" charset="-120"/>
              </a:rPr>
              <a:t>黑</a:t>
            </a:r>
            <a:r>
              <a:rPr lang="zh-TW" altLang="en-US" dirty="0">
                <a:latin typeface="微軟正黑體" pitchFamily="34" charset="-120"/>
                <a:ea typeface="微軟正黑體" pitchFamily="34" charset="-120"/>
              </a:rPr>
              <a:t>卡</a:t>
            </a:r>
            <a:r>
              <a:rPr lang="zh-TW" altLang="en-US" dirty="0" smtClean="0">
                <a:latin typeface="微軟正黑體" pitchFamily="34" charset="-120"/>
                <a:ea typeface="微軟正黑體" pitchFamily="34" charset="-120"/>
              </a:rPr>
              <a:t>，金</a:t>
            </a:r>
            <a:r>
              <a:rPr lang="zh-TW" altLang="en-US" dirty="0">
                <a:latin typeface="微軟正黑體" pitchFamily="34" charset="-120"/>
                <a:ea typeface="微軟正黑體" pitchFamily="34" charset="-120"/>
              </a:rPr>
              <a:t>卡專屬卡。</a:t>
            </a:r>
          </a:p>
          <a:p>
            <a:pPr>
              <a:buFont typeface="Wingdings" panose="05000000000000000000" pitchFamily="2" charset="2"/>
              <a:buChar char="Ø"/>
            </a:pPr>
            <a:r>
              <a:rPr lang="zh-TW" altLang="en-US" dirty="0">
                <a:latin typeface="微軟正黑體" pitchFamily="34" charset="-120"/>
                <a:ea typeface="微軟正黑體" pitchFamily="34" charset="-120"/>
              </a:rPr>
              <a:t>定制的月度限制。</a:t>
            </a:r>
          </a:p>
          <a:p>
            <a:pPr>
              <a:buFont typeface="Wingdings" panose="05000000000000000000" pitchFamily="2" charset="2"/>
              <a:buChar char="Ø"/>
            </a:pPr>
            <a:r>
              <a:rPr lang="zh-TW" altLang="en-US" dirty="0">
                <a:latin typeface="微軟正黑體" pitchFamily="34" charset="-120"/>
                <a:ea typeface="微軟正黑體" pitchFamily="34" charset="-120"/>
              </a:rPr>
              <a:t>定制卡片程序 </a:t>
            </a:r>
            <a:r>
              <a:rPr lang="en-US" altLang="zh-TW" dirty="0">
                <a:latin typeface="微軟正黑體" pitchFamily="34" charset="-120"/>
                <a:ea typeface="微軟正黑體" pitchFamily="34" charset="-120"/>
              </a:rPr>
              <a:t>- </a:t>
            </a:r>
            <a:r>
              <a:rPr lang="zh-TW" altLang="en-US" dirty="0">
                <a:latin typeface="微軟正黑體" pitchFamily="34" charset="-120"/>
                <a:ea typeface="微軟正黑體" pitchFamily="34" charset="-120"/>
              </a:rPr>
              <a:t>根據您的要求，無論您是資產管理公司，金融機構還是高淨值客戶，我們都可以提供單幣種或多幣種設施的多種選擇。</a:t>
            </a:r>
          </a:p>
          <a:p>
            <a:pPr>
              <a:buFont typeface="Wingdings" panose="05000000000000000000" pitchFamily="2" charset="2"/>
              <a:buChar char="Ø"/>
            </a:pPr>
            <a:r>
              <a:rPr lang="en-US" altLang="zh-TW" dirty="0">
                <a:latin typeface="微軟正黑體" pitchFamily="34" charset="-120"/>
                <a:ea typeface="微軟正黑體" pitchFamily="34" charset="-120"/>
              </a:rPr>
              <a:t>Hallmark Trust Ltd.</a:t>
            </a:r>
            <a:r>
              <a:rPr lang="zh-TW" altLang="en-US" dirty="0">
                <a:latin typeface="微軟正黑體" pitchFamily="34" charset="-120"/>
                <a:ea typeface="微軟正黑體" pitchFamily="34" charset="-120"/>
              </a:rPr>
              <a:t>現在擁有自己認證的</a:t>
            </a:r>
            <a:r>
              <a:rPr lang="en-US" altLang="zh-TW" dirty="0">
                <a:latin typeface="微軟正黑體" pitchFamily="34" charset="-120"/>
                <a:ea typeface="微軟正黑體" pitchFamily="34" charset="-120"/>
              </a:rPr>
              <a:t>MIP Switch</a:t>
            </a:r>
            <a:r>
              <a:rPr lang="zh-TW" altLang="en-US" dirty="0">
                <a:latin typeface="微軟正黑體" pitchFamily="34" charset="-120"/>
                <a:ea typeface="微軟正黑體" pitchFamily="34" charset="-120"/>
              </a:rPr>
              <a:t>，最近</a:t>
            </a:r>
            <a:r>
              <a:rPr lang="zh-TW" altLang="en-US" dirty="0" smtClean="0">
                <a:latin typeface="微軟正黑體" pitchFamily="34" charset="-120"/>
                <a:ea typeface="微軟正黑體" pitchFamily="34" charset="-120"/>
              </a:rPr>
              <a:t>與旺旺通國際有限公司獲得</a:t>
            </a:r>
            <a:r>
              <a:rPr lang="zh-TW" altLang="en-US" dirty="0">
                <a:latin typeface="微軟正黑體" pitchFamily="34" charset="-120"/>
                <a:ea typeface="微軟正黑體" pitchFamily="34" charset="-120"/>
              </a:rPr>
              <a:t>了萬事達國際的全球發行權，只有全球六家機構之一擁有該設施。</a:t>
            </a:r>
            <a:endParaRPr lang="en-GB" dirty="0">
              <a:latin typeface="微軟正黑體" pitchFamily="34" charset="-120"/>
              <a:ea typeface="微軟正黑體" pitchFamily="34" charset="-120"/>
            </a:endParaRPr>
          </a:p>
          <a:p>
            <a:pPr>
              <a:buFont typeface="Wingdings" panose="05000000000000000000" pitchFamily="2" charset="2"/>
              <a:buChar char="Ø"/>
            </a:pPr>
            <a:endParaRPr lang="en-GB" dirty="0"/>
          </a:p>
        </p:txBody>
      </p:sp>
      <p:pic>
        <p:nvPicPr>
          <p:cNvPr id="7" name="Picture 2" descr="D:\美工\Kuco co\萬事達卡\黑卡設計\金卡.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979" y="1727199"/>
            <a:ext cx="2262622" cy="1375786"/>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9" name="Picture 3" descr="D:\美工\Kuco co\萬事達卡\黑卡設計\黑卡(確定.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2279" y="1737590"/>
            <a:ext cx="2262622" cy="1375786"/>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24486"/>
            <a:ext cx="4457699" cy="1610058"/>
          </a:xfrm>
          <a:prstGeom prst="rect">
            <a:avLst/>
          </a:prstGeom>
        </p:spPr>
      </p:pic>
    </p:spTree>
    <p:extLst>
      <p:ext uri="{BB962C8B-B14F-4D97-AF65-F5344CB8AC3E}">
        <p14:creationId xmlns:p14="http://schemas.microsoft.com/office/powerpoint/2010/main" val="200894885"/>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D:\美工\Kuco co\PPT模板\PPT底圖(內頁-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EE5092FC-FDC0-4534-A45E-20A49FC2E03E}"/>
              </a:ext>
            </a:extLst>
          </p:cNvPr>
          <p:cNvSpPr/>
          <p:nvPr/>
        </p:nvSpPr>
        <p:spPr>
          <a:xfrm>
            <a:off x="2160945" y="1767567"/>
            <a:ext cx="9853574" cy="4662815"/>
          </a:xfrm>
          <a:prstGeom prst="rect">
            <a:avLst/>
          </a:prstGeom>
        </p:spPr>
        <p:txBody>
          <a:bodyPr wrap="square">
            <a:spAutoFit/>
          </a:bodyPr>
          <a:lstStyle/>
          <a:p>
            <a:pPr marL="342900" lvl="0" indent="-342900">
              <a:lnSpc>
                <a:spcPct val="150000"/>
              </a:lnSpc>
              <a:buFont typeface="Wingdings" panose="05000000000000000000" pitchFamily="2" charset="2"/>
              <a:buChar char="ü"/>
              <a:defRPr/>
            </a:pPr>
            <a:r>
              <a:rPr lang="zh-TW" altLang="en-US" sz="2200" dirty="0">
                <a:solidFill>
                  <a:prstClr val="black"/>
                </a:solidFill>
                <a:latin typeface="微軟正黑體" pitchFamily="34" charset="-120"/>
                <a:ea typeface="微軟正黑體" pitchFamily="34" charset="-120"/>
              </a:rPr>
              <a:t>使用</a:t>
            </a:r>
            <a:r>
              <a:rPr lang="en-US" altLang="zh-TW" sz="2200" dirty="0">
                <a:solidFill>
                  <a:prstClr val="black"/>
                </a:solidFill>
                <a:latin typeface="微軟正黑體" pitchFamily="34" charset="-120"/>
                <a:ea typeface="微軟正黑體" pitchFamily="34" charset="-120"/>
              </a:rPr>
              <a:t>Hallmark Trust</a:t>
            </a:r>
            <a:r>
              <a:rPr lang="zh-TW" altLang="en-US" sz="2200" dirty="0">
                <a:solidFill>
                  <a:prstClr val="black"/>
                </a:solidFill>
                <a:latin typeface="微軟正黑體" pitchFamily="34" charset="-120"/>
                <a:ea typeface="微軟正黑體" pitchFamily="34" charset="-120"/>
              </a:rPr>
              <a:t>安全在線卡，您可以安全，自信地在線購物。 </a:t>
            </a:r>
            <a:r>
              <a:rPr lang="en-US" altLang="zh-TW" sz="2200" dirty="0" err="1">
                <a:solidFill>
                  <a:prstClr val="black"/>
                </a:solidFill>
                <a:latin typeface="微軟正黑體" pitchFamily="34" charset="-120"/>
                <a:ea typeface="微軟正黑體" pitchFamily="34" charset="-120"/>
              </a:rPr>
              <a:t>OmniCommerce</a:t>
            </a:r>
            <a:r>
              <a:rPr lang="zh-TW" altLang="en-US" sz="2200" dirty="0">
                <a:solidFill>
                  <a:prstClr val="black"/>
                </a:solidFill>
                <a:latin typeface="微軟正黑體" pitchFamily="34" charset="-120"/>
                <a:ea typeface="微軟正黑體" pitchFamily="34" charset="-120"/>
              </a:rPr>
              <a:t>旨在保護高淨值客戶帳戶信息。</a:t>
            </a:r>
          </a:p>
          <a:p>
            <a:pPr marL="342900" lvl="0" indent="-342900">
              <a:lnSpc>
                <a:spcPct val="150000"/>
              </a:lnSpc>
              <a:buFont typeface="Wingdings" panose="05000000000000000000" pitchFamily="2" charset="2"/>
              <a:buChar char="ü"/>
              <a:defRPr/>
            </a:pPr>
            <a:r>
              <a:rPr lang="zh-TW" altLang="en-US" sz="2200" dirty="0">
                <a:solidFill>
                  <a:prstClr val="black"/>
                </a:solidFill>
                <a:latin typeface="微軟正黑體" pitchFamily="34" charset="-120"/>
                <a:ea typeface="微軟正黑體" pitchFamily="34" charset="-120"/>
              </a:rPr>
              <a:t>增強特定交易的安全特定金額。</a:t>
            </a:r>
          </a:p>
          <a:p>
            <a:pPr marL="342900" lvl="0" indent="-342900">
              <a:lnSpc>
                <a:spcPct val="150000"/>
              </a:lnSpc>
              <a:buFont typeface="Wingdings" panose="05000000000000000000" pitchFamily="2" charset="2"/>
              <a:buChar char="ü"/>
              <a:defRPr/>
            </a:pPr>
            <a:r>
              <a:rPr lang="zh-TW" altLang="en-US" sz="2200" dirty="0">
                <a:solidFill>
                  <a:prstClr val="black"/>
                </a:solidFill>
                <a:latin typeface="微軟正黑體" pitchFamily="34" charset="-120"/>
                <a:ea typeface="微軟正黑體" pitchFamily="34" charset="-120"/>
              </a:rPr>
              <a:t>一次性獨特的卡片問題。</a:t>
            </a:r>
          </a:p>
          <a:p>
            <a:pPr marL="342900" lvl="0" indent="-342900">
              <a:lnSpc>
                <a:spcPct val="150000"/>
              </a:lnSpc>
              <a:buFont typeface="Wingdings" panose="05000000000000000000" pitchFamily="2" charset="2"/>
              <a:buChar char="ü"/>
              <a:defRPr/>
            </a:pPr>
            <a:r>
              <a:rPr lang="zh-TW" altLang="en-US" sz="2200" dirty="0">
                <a:solidFill>
                  <a:prstClr val="black"/>
                </a:solidFill>
                <a:latin typeface="微軟正黑體" pitchFamily="34" charset="-120"/>
                <a:ea typeface="微軟正黑體" pitchFamily="34" charset="-120"/>
              </a:rPr>
              <a:t>無與倫比的接受度：在全球接受萬事達產品的</a:t>
            </a:r>
            <a:r>
              <a:rPr lang="en-US" altLang="zh-TW" sz="2200" dirty="0">
                <a:solidFill>
                  <a:prstClr val="black"/>
                </a:solidFill>
                <a:latin typeface="微軟正黑體" pitchFamily="34" charset="-120"/>
                <a:ea typeface="微軟正黑體" pitchFamily="34" charset="-120"/>
              </a:rPr>
              <a:t>210</a:t>
            </a:r>
            <a:r>
              <a:rPr lang="zh-TW" altLang="en-US" sz="2200" dirty="0">
                <a:solidFill>
                  <a:prstClr val="black"/>
                </a:solidFill>
                <a:latin typeface="微軟正黑體" pitchFamily="34" charset="-120"/>
                <a:ea typeface="微軟正黑體" pitchFamily="34" charset="-120"/>
              </a:rPr>
              <a:t>個國家中有</a:t>
            </a:r>
            <a:r>
              <a:rPr lang="en-US" altLang="zh-TW" sz="2200" dirty="0">
                <a:solidFill>
                  <a:prstClr val="black"/>
                </a:solidFill>
                <a:latin typeface="微軟正黑體" pitchFamily="34" charset="-120"/>
                <a:ea typeface="微軟正黑體" pitchFamily="34" charset="-120"/>
              </a:rPr>
              <a:t>4000</a:t>
            </a:r>
            <a:r>
              <a:rPr lang="zh-TW" altLang="en-US" sz="2200" dirty="0">
                <a:solidFill>
                  <a:prstClr val="black"/>
                </a:solidFill>
                <a:latin typeface="微軟正黑體" pitchFamily="34" charset="-120"/>
                <a:ea typeface="微軟正黑體" pitchFamily="34" charset="-120"/>
              </a:rPr>
              <a:t>萬個地點</a:t>
            </a:r>
          </a:p>
          <a:p>
            <a:pPr marL="342900" lvl="0" indent="-342900">
              <a:lnSpc>
                <a:spcPct val="150000"/>
              </a:lnSpc>
              <a:buFont typeface="Wingdings" panose="05000000000000000000" pitchFamily="2" charset="2"/>
              <a:buChar char="ü"/>
              <a:defRPr/>
            </a:pPr>
            <a:r>
              <a:rPr lang="zh-TW" altLang="en-US" sz="2200" dirty="0">
                <a:solidFill>
                  <a:prstClr val="black"/>
                </a:solidFill>
                <a:latin typeface="微軟正黑體" pitchFamily="34" charset="-120"/>
                <a:ea typeface="微軟正黑體" pitchFamily="34" charset="-120"/>
              </a:rPr>
              <a:t>全球最大的</a:t>
            </a:r>
            <a:r>
              <a:rPr lang="en-US" altLang="zh-TW" sz="2200" dirty="0">
                <a:solidFill>
                  <a:prstClr val="black"/>
                </a:solidFill>
                <a:latin typeface="微軟正黑體" pitchFamily="34" charset="-120"/>
                <a:ea typeface="微軟正黑體" pitchFamily="34" charset="-120"/>
              </a:rPr>
              <a:t>ATM</a:t>
            </a:r>
            <a:r>
              <a:rPr lang="zh-TW" altLang="en-US" sz="2200" dirty="0">
                <a:solidFill>
                  <a:prstClr val="black"/>
                </a:solidFill>
                <a:latin typeface="微軟正黑體" pitchFamily="34" charset="-120"/>
                <a:ea typeface="微軟正黑體" pitchFamily="34" charset="-120"/>
              </a:rPr>
              <a:t>佔地面積：</a:t>
            </a:r>
            <a:r>
              <a:rPr lang="en-US" altLang="zh-TW" sz="2200" dirty="0">
                <a:solidFill>
                  <a:prstClr val="black"/>
                </a:solidFill>
                <a:latin typeface="微軟正黑體" pitchFamily="34" charset="-120"/>
                <a:ea typeface="微軟正黑體" pitchFamily="34" charset="-120"/>
              </a:rPr>
              <a:t>250</a:t>
            </a:r>
            <a:r>
              <a:rPr lang="zh-TW" altLang="en-US" sz="2200" dirty="0">
                <a:solidFill>
                  <a:prstClr val="black"/>
                </a:solidFill>
                <a:latin typeface="微軟正黑體" pitchFamily="34" charset="-120"/>
                <a:ea typeface="微軟正黑體" pitchFamily="34" charset="-120"/>
              </a:rPr>
              <a:t>萬台</a:t>
            </a:r>
            <a:r>
              <a:rPr lang="en-US" altLang="zh-TW" sz="2200" dirty="0">
                <a:solidFill>
                  <a:prstClr val="black"/>
                </a:solidFill>
                <a:latin typeface="微軟正黑體" pitchFamily="34" charset="-120"/>
                <a:ea typeface="微軟正黑體" pitchFamily="34" charset="-120"/>
              </a:rPr>
              <a:t>ATM</a:t>
            </a:r>
            <a:r>
              <a:rPr lang="zh-TW" altLang="en-US" sz="2200" dirty="0">
                <a:solidFill>
                  <a:prstClr val="black"/>
                </a:solidFill>
                <a:latin typeface="微軟正黑體" pitchFamily="34" charset="-120"/>
                <a:ea typeface="微軟正黑體" pitchFamily="34" charset="-120"/>
              </a:rPr>
              <a:t>取現金</a:t>
            </a:r>
          </a:p>
          <a:p>
            <a:pPr marL="342900" lvl="0" indent="-342900">
              <a:lnSpc>
                <a:spcPct val="150000"/>
              </a:lnSpc>
              <a:buFont typeface="Wingdings" panose="05000000000000000000" pitchFamily="2" charset="2"/>
              <a:buChar char="ü"/>
              <a:defRPr/>
            </a:pPr>
            <a:r>
              <a:rPr lang="zh-TW" altLang="en-US" sz="2200" dirty="0">
                <a:solidFill>
                  <a:prstClr val="black"/>
                </a:solidFill>
                <a:latin typeface="微軟正黑體" pitchFamily="34" charset="-120"/>
                <a:ea typeface="微軟正黑體" pitchFamily="34" charset="-120"/>
              </a:rPr>
              <a:t>非接觸式：</a:t>
            </a:r>
            <a:r>
              <a:rPr lang="en-US" altLang="zh-TW" sz="2200" dirty="0">
                <a:solidFill>
                  <a:prstClr val="black"/>
                </a:solidFill>
                <a:latin typeface="微軟正黑體" pitchFamily="34" charset="-120"/>
                <a:ea typeface="微軟正黑體" pitchFamily="34" charset="-120"/>
              </a:rPr>
              <a:t>280</a:t>
            </a:r>
            <a:r>
              <a:rPr lang="zh-TW" altLang="en-US" sz="2200" dirty="0">
                <a:solidFill>
                  <a:prstClr val="black"/>
                </a:solidFill>
                <a:latin typeface="微軟正黑體" pitchFamily="34" charset="-120"/>
                <a:ea typeface="微軟正黑體" pitchFamily="34" charset="-120"/>
              </a:rPr>
              <a:t>個接受位置，並在</a:t>
            </a:r>
            <a:r>
              <a:rPr lang="en-US" altLang="zh-TW" sz="2200" dirty="0">
                <a:solidFill>
                  <a:prstClr val="black"/>
                </a:solidFill>
                <a:latin typeface="微軟正黑體" pitchFamily="34" charset="-120"/>
                <a:ea typeface="微軟正黑體" pitchFamily="34" charset="-120"/>
              </a:rPr>
              <a:t>67</a:t>
            </a:r>
            <a:r>
              <a:rPr lang="zh-TW" altLang="en-US" sz="2200" dirty="0">
                <a:solidFill>
                  <a:prstClr val="black"/>
                </a:solidFill>
                <a:latin typeface="微軟正黑體" pitchFamily="34" charset="-120"/>
                <a:ea typeface="微軟正黑體" pitchFamily="34" charset="-120"/>
              </a:rPr>
              <a:t>個國家中增長</a:t>
            </a:r>
          </a:p>
          <a:p>
            <a:pPr marL="342900" lvl="0" indent="-342900">
              <a:lnSpc>
                <a:spcPct val="150000"/>
              </a:lnSpc>
              <a:buFont typeface="Wingdings" panose="05000000000000000000" pitchFamily="2" charset="2"/>
              <a:buChar char="ü"/>
              <a:defRPr/>
            </a:pPr>
            <a:r>
              <a:rPr lang="zh-TW" altLang="en-US" sz="2200" dirty="0">
                <a:solidFill>
                  <a:prstClr val="black"/>
                </a:solidFill>
                <a:latin typeface="微軟正黑體" pitchFamily="34" charset="-120"/>
                <a:ea typeface="微軟正黑體" pitchFamily="34" charset="-120"/>
              </a:rPr>
              <a:t>數字功能：可用於電子商務，在線和應用內購買</a:t>
            </a:r>
          </a:p>
          <a:p>
            <a:pPr marL="342900" lvl="0" indent="-342900">
              <a:lnSpc>
                <a:spcPct val="150000"/>
              </a:lnSpc>
              <a:buFont typeface="Wingdings" panose="05000000000000000000" pitchFamily="2" charset="2"/>
              <a:buChar char="ü"/>
              <a:defRPr/>
            </a:pPr>
            <a:r>
              <a:rPr lang="zh-TW" altLang="en-US" sz="2200" dirty="0">
                <a:solidFill>
                  <a:prstClr val="black"/>
                </a:solidFill>
                <a:latin typeface="微軟正黑體" pitchFamily="34" charset="-120"/>
                <a:ea typeface="微軟正黑體" pitchFamily="34" charset="-120"/>
              </a:rPr>
              <a:t>獲得無價</a:t>
            </a:r>
            <a:r>
              <a:rPr lang="zh-TW" altLang="en-US" sz="2200" dirty="0" smtClean="0">
                <a:solidFill>
                  <a:prstClr val="black"/>
                </a:solidFill>
                <a:latin typeface="微軟正黑體" pitchFamily="34" charset="-120"/>
                <a:ea typeface="微軟正黑體" pitchFamily="34" charset="-120"/>
              </a:rPr>
              <a:t>平台</a:t>
            </a:r>
            <a:endParaRPr kumimoji="0" lang="en-US" sz="2200" b="0" i="0" u="none" strike="noStrike" kern="1200" cap="none" spc="0" normalizeH="0" baseline="0" noProof="0" dirty="0">
              <a:ln>
                <a:noFill/>
              </a:ln>
              <a:solidFill>
                <a:prstClr val="black"/>
              </a:solidFill>
              <a:effectLst/>
              <a:uLnTx/>
              <a:uFillTx/>
              <a:latin typeface="微軟正黑體" pitchFamily="34" charset="-120"/>
              <a:ea typeface="微軟正黑體" pitchFamily="34" charset="-120"/>
            </a:endParaRPr>
          </a:p>
        </p:txBody>
      </p:sp>
      <p:pic>
        <p:nvPicPr>
          <p:cNvPr id="10" name="Picture 9" descr="A picture containing electronics&#10;&#10;Description generated with high confidence">
            <a:extLst>
              <a:ext uri="{FF2B5EF4-FFF2-40B4-BE49-F238E27FC236}">
                <a16:creationId xmlns="" xmlns:a16="http://schemas.microsoft.com/office/drawing/2014/main" id="{008359A3-FFC1-4CEB-81B2-D39CF2F9B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78" y="3889425"/>
            <a:ext cx="1644091" cy="1238548"/>
          </a:xfrm>
          <a:prstGeom prst="rect">
            <a:avLst/>
          </a:prstGeom>
        </p:spPr>
      </p:pic>
      <p:pic>
        <p:nvPicPr>
          <p:cNvPr id="12" name="Picture 11" descr="A hand holding a remote control&#10;&#10;Description generated with very high confidence">
            <a:extLst>
              <a:ext uri="{FF2B5EF4-FFF2-40B4-BE49-F238E27FC236}">
                <a16:creationId xmlns="" xmlns:a16="http://schemas.microsoft.com/office/drawing/2014/main" id="{17DC89A3-253F-4F29-8311-89552C9CAD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465" y="5299961"/>
            <a:ext cx="1668918" cy="1287377"/>
          </a:xfrm>
          <a:prstGeom prst="rect">
            <a:avLst/>
          </a:prstGeom>
        </p:spPr>
      </p:pic>
      <p:sp>
        <p:nvSpPr>
          <p:cNvPr id="7" name="Titel 1">
            <a:extLst>
              <a:ext uri="{FF2B5EF4-FFF2-40B4-BE49-F238E27FC236}">
                <a16:creationId xmlns="" xmlns:a16="http://schemas.microsoft.com/office/drawing/2014/main" id="{1605AC8F-41CB-4374-890A-2CC6866700E1}"/>
              </a:ext>
            </a:extLst>
          </p:cNvPr>
          <p:cNvSpPr txBox="1">
            <a:spLocks/>
          </p:cNvSpPr>
          <p:nvPr/>
        </p:nvSpPr>
        <p:spPr>
          <a:xfrm>
            <a:off x="4648565" y="393421"/>
            <a:ext cx="7726536" cy="85999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TW" b="1" dirty="0">
                <a:latin typeface="華康儷中黑" pitchFamily="49" charset="-120"/>
                <a:ea typeface="華康儷中黑" pitchFamily="49" charset="-120"/>
              </a:rPr>
              <a:t>HTL</a:t>
            </a:r>
            <a:r>
              <a:rPr lang="zh-TW" altLang="en-US" b="1" dirty="0">
                <a:latin typeface="華康儷中黑" pitchFamily="49" charset="-120"/>
                <a:ea typeface="華康儷中黑" pitchFamily="49" charset="-120"/>
              </a:rPr>
              <a:t>和萬事達卡的安全優惠</a:t>
            </a:r>
            <a:endParaRPr kumimoji="0" lang="en-US" b="0" i="0" strike="noStrike" kern="1200" cap="none" spc="0" normalizeH="0" baseline="0" noProof="0" dirty="0">
              <a:ln>
                <a:noFill/>
              </a:ln>
              <a:effectLst/>
              <a:uLnTx/>
              <a:uFillTx/>
              <a:latin typeface="華康儷中黑" pitchFamily="49" charset="-120"/>
              <a:ea typeface="華康儷中黑" pitchFamily="49" charset="-120"/>
            </a:endParaRPr>
          </a:p>
        </p:txBody>
      </p:sp>
      <p:pic>
        <p:nvPicPr>
          <p:cNvPr id="8" name="Picture 7">
            <a:extLst>
              <a:ext uri="{FF2B5EF4-FFF2-40B4-BE49-F238E27FC236}">
                <a16:creationId xmlns="" xmlns:a16="http://schemas.microsoft.com/office/drawing/2014/main" id="{31A2AEA0-6BB6-4F13-AC75-F65E3DD58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65" y="1538700"/>
            <a:ext cx="1760007" cy="706830"/>
          </a:xfrm>
          <a:prstGeom prst="rect">
            <a:avLst/>
          </a:prstGeom>
        </p:spPr>
      </p:pic>
      <p:pic>
        <p:nvPicPr>
          <p:cNvPr id="5" name="Graphic 4" descr="Earth Globe Europe-Africa">
            <a:extLst>
              <a:ext uri="{FF2B5EF4-FFF2-40B4-BE49-F238E27FC236}">
                <a16:creationId xmlns="" xmlns:a16="http://schemas.microsoft.com/office/drawing/2014/main" id="{A2835EC2-0045-405A-A2C9-DFCEE4840C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282915" y="2234986"/>
            <a:ext cx="1715469" cy="1715469"/>
          </a:xfrm>
          <a:prstGeom prst="rect">
            <a:avLst/>
          </a:prstGeom>
        </p:spPr>
      </p:pic>
      <p:pic>
        <p:nvPicPr>
          <p:cNvPr id="14" name="圖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124486"/>
            <a:ext cx="4457699" cy="1610058"/>
          </a:xfrm>
          <a:prstGeom prst="rect">
            <a:avLst/>
          </a:prstGeom>
        </p:spPr>
      </p:pic>
    </p:spTree>
    <p:extLst>
      <p:ext uri="{BB962C8B-B14F-4D97-AF65-F5344CB8AC3E}">
        <p14:creationId xmlns:p14="http://schemas.microsoft.com/office/powerpoint/2010/main" val="1223152612"/>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D:\美工\Kuco co\PPT模板\PPT底圖(內頁-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 xmlns:a16="http://schemas.microsoft.com/office/drawing/2014/main" id="{4738A26B-407A-4BA0-BF63-EE9A6C73B865}"/>
              </a:ext>
            </a:extLst>
          </p:cNvPr>
          <p:cNvSpPr txBox="1">
            <a:spLocks/>
          </p:cNvSpPr>
          <p:nvPr/>
        </p:nvSpPr>
        <p:spPr>
          <a:xfrm>
            <a:off x="2596897" y="2088924"/>
            <a:ext cx="9269522" cy="4893108"/>
          </a:xfrm>
          <a:prstGeom prst="rect">
            <a:avLst/>
          </a:prstGeom>
        </p:spPr>
        <p:txBody>
          <a:bodyPr/>
          <a:lstStyle>
            <a:lvl1pPr marL="228600" indent="-228600" algn="l" rtl="0" fontAlgn="base">
              <a:lnSpc>
                <a:spcPct val="90000"/>
              </a:lnSpc>
              <a:spcBef>
                <a:spcPts val="1000"/>
              </a:spcBef>
              <a:spcAft>
                <a:spcPct val="0"/>
              </a:spcAft>
              <a:buFont typeface="Arial" pitchFamily="-72" charset="0"/>
              <a:buChar char="•"/>
              <a:defRPr sz="2800" kern="1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rtl="0" fontAlgn="base">
              <a:lnSpc>
                <a:spcPct val="90000"/>
              </a:lnSpc>
              <a:spcBef>
                <a:spcPts val="500"/>
              </a:spcBef>
              <a:spcAft>
                <a:spcPct val="0"/>
              </a:spcAft>
              <a:buFont typeface="Arial" pitchFamily="-72" charset="0"/>
              <a:buChar char="•"/>
              <a:defRPr sz="2400" kern="1200">
                <a:solidFill>
                  <a:schemeClr val="tx1"/>
                </a:solidFill>
                <a:latin typeface="+mn-lt"/>
                <a:ea typeface="Tahoma" panose="020B0604030504040204" pitchFamily="34" charset="0"/>
                <a:cs typeface="Tahoma" panose="020B0604030504040204" pitchFamily="34" charset="0"/>
              </a:defRPr>
            </a:lvl2pPr>
            <a:lvl3pPr marL="1143000" indent="-228600" algn="l" rtl="0" fontAlgn="base">
              <a:lnSpc>
                <a:spcPct val="90000"/>
              </a:lnSpc>
              <a:spcBef>
                <a:spcPts val="500"/>
              </a:spcBef>
              <a:spcAft>
                <a:spcPct val="0"/>
              </a:spcAft>
              <a:buFont typeface="Arial" pitchFamily="-72" charset="0"/>
              <a:buChar char="•"/>
              <a:defRPr sz="2000" kern="1200">
                <a:solidFill>
                  <a:schemeClr val="tx1"/>
                </a:solidFill>
                <a:latin typeface="+mn-lt"/>
                <a:ea typeface="Tahoma" panose="020B0604030504040204" pitchFamily="34" charset="0"/>
                <a:cs typeface="Tahoma" panose="020B0604030504040204" pitchFamily="34" charset="0"/>
              </a:defRPr>
            </a:lvl3pPr>
            <a:lvl4pPr marL="1600200" indent="-228600" algn="l" rtl="0" fontAlgn="base">
              <a:lnSpc>
                <a:spcPct val="90000"/>
              </a:lnSpc>
              <a:spcBef>
                <a:spcPts val="500"/>
              </a:spcBef>
              <a:spcAft>
                <a:spcPct val="0"/>
              </a:spcAft>
              <a:buFont typeface="Arial" pitchFamily="-72" charset="0"/>
              <a:buChar char="•"/>
              <a:defRPr kern="1200">
                <a:solidFill>
                  <a:schemeClr val="tx1"/>
                </a:solidFill>
                <a:latin typeface="+mn-lt"/>
                <a:ea typeface="Tahoma" panose="020B0604030504040204" pitchFamily="34" charset="0"/>
                <a:cs typeface="Tahoma" panose="020B0604030504040204" pitchFamily="34" charset="0"/>
              </a:defRPr>
            </a:lvl4pPr>
            <a:lvl5pPr marL="2057400" indent="-228600" algn="l" rtl="0" fontAlgn="base">
              <a:lnSpc>
                <a:spcPct val="90000"/>
              </a:lnSpc>
              <a:spcBef>
                <a:spcPts val="500"/>
              </a:spcBef>
              <a:spcAft>
                <a:spcPct val="0"/>
              </a:spcAft>
              <a:buFont typeface="Arial" pitchFamily="-72" charset="0"/>
              <a:buChar char="•"/>
              <a:defRPr kern="1200">
                <a:solidFill>
                  <a:schemeClr val="tx1"/>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Font typeface="Wingdings" panose="05000000000000000000" pitchFamily="2" charset="2"/>
              <a:buChar char="Ø"/>
              <a:defRPr/>
            </a:pPr>
            <a:r>
              <a:rPr lang="zh-TW" altLang="en-US" dirty="0">
                <a:solidFill>
                  <a:prstClr val="black"/>
                </a:solidFill>
                <a:latin typeface="微軟正黑體" pitchFamily="34" charset="-120"/>
                <a:ea typeface="微軟正黑體" pitchFamily="34" charset="-120"/>
              </a:rPr>
              <a:t>定製品牌萬事達卡是將您公司的讚賞擴展到員工，客戶和合作夥伴的最佳方式。</a:t>
            </a:r>
          </a:p>
          <a:p>
            <a:pPr lvl="1">
              <a:lnSpc>
                <a:spcPct val="150000"/>
              </a:lnSpc>
              <a:buFont typeface="Wingdings" panose="05000000000000000000" pitchFamily="2" charset="2"/>
              <a:buChar char="Ø"/>
              <a:defRPr/>
            </a:pPr>
            <a:r>
              <a:rPr lang="en-US" altLang="zh-TW" dirty="0">
                <a:solidFill>
                  <a:prstClr val="black"/>
                </a:solidFill>
                <a:latin typeface="微軟正黑體" pitchFamily="34" charset="-120"/>
                <a:ea typeface="微軟正黑體" pitchFamily="34" charset="-120"/>
              </a:rPr>
              <a:t>HTL</a:t>
            </a:r>
            <a:r>
              <a:rPr lang="zh-TW" altLang="en-US" dirty="0">
                <a:solidFill>
                  <a:prstClr val="black"/>
                </a:solidFill>
                <a:latin typeface="微軟正黑體" pitchFamily="34" charset="-120"/>
                <a:ea typeface="微軟正黑體" pitchFamily="34" charset="-120"/>
              </a:rPr>
              <a:t>團隊成員將幫助您定制和定義適當的萬事達卡計劃，以滿足您的金融客戶的需求。</a:t>
            </a:r>
          </a:p>
          <a:p>
            <a:pPr lvl="1">
              <a:lnSpc>
                <a:spcPct val="150000"/>
              </a:lnSpc>
              <a:buFont typeface="Wingdings" panose="05000000000000000000" pitchFamily="2" charset="2"/>
              <a:buChar char="Ø"/>
              <a:defRPr/>
            </a:pPr>
            <a:r>
              <a:rPr lang="zh-TW" altLang="en-US" dirty="0">
                <a:solidFill>
                  <a:prstClr val="black"/>
                </a:solidFill>
                <a:latin typeface="微軟正黑體" pitchFamily="34" charset="-120"/>
                <a:ea typeface="微軟正黑體" pitchFamily="34" charset="-120"/>
              </a:rPr>
              <a:t>萬事達卡計劃選擇包括：借記卡，預付卡，工資卡，定制卡圖稿，預先批准的卡片圖稿，網站集成，交互式語音應答（</a:t>
            </a:r>
            <a:r>
              <a:rPr lang="en-US" altLang="zh-TW" dirty="0">
                <a:solidFill>
                  <a:prstClr val="black"/>
                </a:solidFill>
                <a:latin typeface="微軟正黑體" pitchFamily="34" charset="-120"/>
                <a:ea typeface="微軟正黑體" pitchFamily="34" charset="-120"/>
              </a:rPr>
              <a:t>IVR</a:t>
            </a:r>
            <a:r>
              <a:rPr lang="zh-TW" altLang="en-US" dirty="0">
                <a:solidFill>
                  <a:prstClr val="black"/>
                </a:solidFill>
                <a:latin typeface="微軟正黑體" pitchFamily="34" charset="-120"/>
                <a:ea typeface="微軟正黑體" pitchFamily="34" charset="-120"/>
              </a:rPr>
              <a:t>），呼叫中心支持，文本和電子郵件通知，</a:t>
            </a:r>
            <a:r>
              <a:rPr lang="en-US" altLang="zh-TW" dirty="0">
                <a:solidFill>
                  <a:prstClr val="black"/>
                </a:solidFill>
                <a:latin typeface="微軟正黑體" pitchFamily="34" charset="-120"/>
                <a:ea typeface="微軟正黑體" pitchFamily="34" charset="-120"/>
              </a:rPr>
              <a:t>Android</a:t>
            </a:r>
            <a:r>
              <a:rPr lang="zh-TW" altLang="en-US" dirty="0">
                <a:solidFill>
                  <a:prstClr val="black"/>
                </a:solidFill>
                <a:latin typeface="微軟正黑體" pitchFamily="34" charset="-120"/>
                <a:ea typeface="微軟正黑體" pitchFamily="34" charset="-120"/>
              </a:rPr>
              <a:t>和</a:t>
            </a:r>
            <a:r>
              <a:rPr lang="en-US" altLang="zh-TW" dirty="0" err="1">
                <a:solidFill>
                  <a:prstClr val="black"/>
                </a:solidFill>
                <a:latin typeface="微軟正黑體" pitchFamily="34" charset="-120"/>
                <a:ea typeface="微軟正黑體" pitchFamily="34" charset="-120"/>
              </a:rPr>
              <a:t>iOS</a:t>
            </a:r>
            <a:r>
              <a:rPr lang="zh-TW" altLang="en-US" dirty="0">
                <a:solidFill>
                  <a:prstClr val="black"/>
                </a:solidFill>
                <a:latin typeface="微軟正黑體" pitchFamily="34" charset="-120"/>
                <a:ea typeface="微軟正黑體" pitchFamily="34" charset="-120"/>
              </a:rPr>
              <a:t>智能手機應用程序， 結算，爭議解決，卡片速度限制等等。</a:t>
            </a:r>
            <a:endParaRPr kumimoji="0" lang="en-US" sz="2800" b="0" i="0" u="none" strike="noStrike" kern="1200" cap="none" spc="0" normalizeH="0" baseline="0" noProof="0" dirty="0">
              <a:ln>
                <a:noFill/>
              </a:ln>
              <a:solidFill>
                <a:prstClr val="black"/>
              </a:solidFill>
              <a:effectLst/>
              <a:uLnTx/>
              <a:uFillTx/>
              <a:latin typeface="微軟正黑體" pitchFamily="34" charset="-120"/>
              <a:ea typeface="微軟正黑體" pitchFamily="34" charset="-120"/>
            </a:endParaRPr>
          </a:p>
        </p:txBody>
      </p:sp>
      <p:sp>
        <p:nvSpPr>
          <p:cNvPr id="6" name="TextBox 2">
            <a:extLst>
              <a:ext uri="{FF2B5EF4-FFF2-40B4-BE49-F238E27FC236}">
                <a16:creationId xmlns="" xmlns:a16="http://schemas.microsoft.com/office/drawing/2014/main" id="{2EAA2861-1470-496B-9C32-C1A39754FBC7}"/>
              </a:ext>
            </a:extLst>
          </p:cNvPr>
          <p:cNvSpPr txBox="1"/>
          <p:nvPr/>
        </p:nvSpPr>
        <p:spPr>
          <a:xfrm>
            <a:off x="155098" y="1631232"/>
            <a:ext cx="11903552" cy="461665"/>
          </a:xfrm>
          <a:prstGeom prst="rect">
            <a:avLst/>
          </a:prstGeom>
          <a:noFill/>
        </p:spPr>
        <p:txBody>
          <a:bodyPr wrap="square" rtlCol="0">
            <a:spAutoFit/>
          </a:bodyPr>
          <a:lstStyle/>
          <a:p>
            <a:pPr fontAlgn="base">
              <a:spcBef>
                <a:spcPct val="0"/>
              </a:spcBef>
              <a:spcAft>
                <a:spcPct val="0"/>
              </a:spcAft>
            </a:pPr>
            <a:r>
              <a:rPr lang="en-US" sz="2400" dirty="0">
                <a:solidFill>
                  <a:prstClr val="black"/>
                </a:solidFill>
                <a:latin typeface="微軟正黑體" pitchFamily="34" charset="-120"/>
                <a:ea typeface="微軟正黑體" pitchFamily="34" charset="-120"/>
                <a:cs typeface="Tahoma" panose="020B0604030504040204" pitchFamily="34" charset="0"/>
              </a:rPr>
              <a:t>Hallmark Trust</a:t>
            </a:r>
            <a:r>
              <a:rPr lang="zh-TW" altLang="en-US" sz="2400" dirty="0">
                <a:solidFill>
                  <a:prstClr val="black"/>
                </a:solidFill>
                <a:latin typeface="微軟正黑體" pitchFamily="34" charset="-120"/>
                <a:ea typeface="微軟正黑體" pitchFamily="34" charset="-120"/>
                <a:cs typeface="Tahoma" panose="020B0604030504040204" pitchFamily="34" charset="0"/>
              </a:rPr>
              <a:t>現在為金融機構提供</a:t>
            </a:r>
            <a:r>
              <a:rPr lang="en-US" sz="2400" dirty="0">
                <a:solidFill>
                  <a:prstClr val="black"/>
                </a:solidFill>
                <a:latin typeface="微軟正黑體" pitchFamily="34" charset="-120"/>
                <a:ea typeface="微軟正黑體" pitchFamily="34" charset="-120"/>
                <a:cs typeface="Tahoma" panose="020B0604030504040204" pitchFamily="34" charset="0"/>
              </a:rPr>
              <a:t>Turn-Key Custom </a:t>
            </a:r>
            <a:r>
              <a:rPr lang="en-US" sz="2400" dirty="0" err="1">
                <a:solidFill>
                  <a:prstClr val="black"/>
                </a:solidFill>
                <a:latin typeface="微軟正黑體" pitchFamily="34" charset="-120"/>
                <a:ea typeface="微軟正黑體" pitchFamily="34" charset="-120"/>
                <a:cs typeface="Tahoma" panose="020B0604030504040204" pitchFamily="34" charset="0"/>
              </a:rPr>
              <a:t>Mastercard</a:t>
            </a:r>
            <a:r>
              <a:rPr lang="zh-TW" altLang="en-US" sz="2400" dirty="0">
                <a:solidFill>
                  <a:prstClr val="black"/>
                </a:solidFill>
                <a:latin typeface="微軟正黑體" pitchFamily="34" charset="-120"/>
                <a:ea typeface="微軟正黑體" pitchFamily="34" charset="-120"/>
                <a:cs typeface="Tahoma" panose="020B0604030504040204" pitchFamily="34" charset="0"/>
              </a:rPr>
              <a:t>計劃發行和計劃管理。</a:t>
            </a:r>
            <a:endParaRPr lang="en-US" sz="2400" dirty="0">
              <a:solidFill>
                <a:prstClr val="black"/>
              </a:solidFill>
              <a:latin typeface="微軟正黑體" pitchFamily="34" charset="-120"/>
              <a:ea typeface="微軟正黑體" pitchFamily="34" charset="-120"/>
              <a:cs typeface="Tahoma" panose="020B0604030504040204" pitchFamily="34" charset="0"/>
            </a:endParaRPr>
          </a:p>
        </p:txBody>
      </p:sp>
      <p:sp>
        <p:nvSpPr>
          <p:cNvPr id="7" name="Title 1">
            <a:extLst>
              <a:ext uri="{FF2B5EF4-FFF2-40B4-BE49-F238E27FC236}">
                <a16:creationId xmlns="" xmlns:a16="http://schemas.microsoft.com/office/drawing/2014/main" id="{2AD21262-6977-4529-8217-D1505441B331}"/>
              </a:ext>
            </a:extLst>
          </p:cNvPr>
          <p:cNvSpPr txBox="1">
            <a:spLocks/>
          </p:cNvSpPr>
          <p:nvPr/>
        </p:nvSpPr>
        <p:spPr>
          <a:xfrm>
            <a:off x="4686300" y="410530"/>
            <a:ext cx="7505700" cy="550506"/>
          </a:xfrm>
          <a:prstGeom prst="rect">
            <a:avLst/>
          </a:prstGeom>
        </p:spPr>
        <p:txBody>
          <a:bodyPr/>
          <a:lstStyle>
            <a:lvl1pPr algn="l" rtl="0" fontAlgn="base">
              <a:lnSpc>
                <a:spcPct val="90000"/>
              </a:lnSpc>
              <a:spcBef>
                <a:spcPct val="0"/>
              </a:spcBef>
              <a:spcAft>
                <a:spcPct val="0"/>
              </a:spcAft>
              <a:defRPr sz="4400" kern="1200" baseline="0">
                <a:solidFill>
                  <a:schemeClr val="tx1"/>
                </a:solidFill>
                <a:latin typeface="Tahoma" panose="020B0604030504040204" pitchFamily="34" charset="0"/>
                <a:ea typeface="ＭＳ Ｐゴシック" pitchFamily="-72" charset="-128"/>
                <a:cs typeface="ＭＳ Ｐゴシック" pitchFamily="-72" charset="-128"/>
              </a:defRPr>
            </a:lvl1pPr>
            <a:lvl2pPr algn="l" rtl="0" fontAlgn="base">
              <a:lnSpc>
                <a:spcPct val="90000"/>
              </a:lnSpc>
              <a:spcBef>
                <a:spcPct val="0"/>
              </a:spcBef>
              <a:spcAft>
                <a:spcPct val="0"/>
              </a:spcAft>
              <a:defRPr sz="4400">
                <a:solidFill>
                  <a:schemeClr val="tx1"/>
                </a:solidFill>
                <a:latin typeface="Calibri Light" charset="0"/>
                <a:ea typeface="ＭＳ Ｐゴシック" pitchFamily="-72" charset="-128"/>
                <a:cs typeface="ＭＳ Ｐゴシック" pitchFamily="-72" charset="-128"/>
              </a:defRPr>
            </a:lvl2pPr>
            <a:lvl3pPr algn="l" rtl="0" fontAlgn="base">
              <a:lnSpc>
                <a:spcPct val="90000"/>
              </a:lnSpc>
              <a:spcBef>
                <a:spcPct val="0"/>
              </a:spcBef>
              <a:spcAft>
                <a:spcPct val="0"/>
              </a:spcAft>
              <a:defRPr sz="4400">
                <a:solidFill>
                  <a:schemeClr val="tx1"/>
                </a:solidFill>
                <a:latin typeface="Calibri Light" charset="0"/>
                <a:ea typeface="ＭＳ Ｐゴシック" pitchFamily="-72" charset="-128"/>
                <a:cs typeface="ＭＳ Ｐゴシック" pitchFamily="-72" charset="-128"/>
              </a:defRPr>
            </a:lvl3pPr>
            <a:lvl4pPr algn="l" rtl="0" fontAlgn="base">
              <a:lnSpc>
                <a:spcPct val="90000"/>
              </a:lnSpc>
              <a:spcBef>
                <a:spcPct val="0"/>
              </a:spcBef>
              <a:spcAft>
                <a:spcPct val="0"/>
              </a:spcAft>
              <a:defRPr sz="4400">
                <a:solidFill>
                  <a:schemeClr val="tx1"/>
                </a:solidFill>
                <a:latin typeface="Calibri Light" charset="0"/>
                <a:ea typeface="ＭＳ Ｐゴシック" pitchFamily="-72" charset="-128"/>
                <a:cs typeface="ＭＳ Ｐゴシック" pitchFamily="-72" charset="-128"/>
              </a:defRPr>
            </a:lvl4pPr>
            <a:lvl5pPr algn="l" rtl="0" fontAlgn="base">
              <a:lnSpc>
                <a:spcPct val="90000"/>
              </a:lnSpc>
              <a:spcBef>
                <a:spcPct val="0"/>
              </a:spcBef>
              <a:spcAft>
                <a:spcPct val="0"/>
              </a:spcAft>
              <a:defRPr sz="4400">
                <a:solidFill>
                  <a:schemeClr val="tx1"/>
                </a:solidFill>
                <a:latin typeface="Calibri Light" charset="0"/>
                <a:ea typeface="ＭＳ Ｐゴシック" pitchFamily="-72" charset="-128"/>
                <a:cs typeface="ＭＳ Ｐゴシック" pitchFamily="-72" charset="-128"/>
              </a:defRPr>
            </a:lvl5pPr>
            <a:lvl6pPr marL="457200" algn="l" rtl="0" fontAlgn="base">
              <a:lnSpc>
                <a:spcPct val="90000"/>
              </a:lnSpc>
              <a:spcBef>
                <a:spcPct val="0"/>
              </a:spcBef>
              <a:spcAft>
                <a:spcPct val="0"/>
              </a:spcAft>
              <a:defRPr sz="4400">
                <a:solidFill>
                  <a:schemeClr val="tx1"/>
                </a:solidFill>
                <a:latin typeface="Calibri Light" charset="0"/>
                <a:ea typeface="ＭＳ Ｐゴシック" pitchFamily="-72" charset="-128"/>
                <a:cs typeface="ＭＳ Ｐゴシック" pitchFamily="-72" charset="-128"/>
              </a:defRPr>
            </a:lvl6pPr>
            <a:lvl7pPr marL="914400" algn="l" rtl="0" fontAlgn="base">
              <a:lnSpc>
                <a:spcPct val="90000"/>
              </a:lnSpc>
              <a:spcBef>
                <a:spcPct val="0"/>
              </a:spcBef>
              <a:spcAft>
                <a:spcPct val="0"/>
              </a:spcAft>
              <a:defRPr sz="4400">
                <a:solidFill>
                  <a:schemeClr val="tx1"/>
                </a:solidFill>
                <a:latin typeface="Calibri Light" charset="0"/>
                <a:ea typeface="ＭＳ Ｐゴシック" pitchFamily="-72" charset="-128"/>
                <a:cs typeface="ＭＳ Ｐゴシック" pitchFamily="-72" charset="-128"/>
              </a:defRPr>
            </a:lvl7pPr>
            <a:lvl8pPr marL="1371600" algn="l" rtl="0" fontAlgn="base">
              <a:lnSpc>
                <a:spcPct val="90000"/>
              </a:lnSpc>
              <a:spcBef>
                <a:spcPct val="0"/>
              </a:spcBef>
              <a:spcAft>
                <a:spcPct val="0"/>
              </a:spcAft>
              <a:defRPr sz="4400">
                <a:solidFill>
                  <a:schemeClr val="tx1"/>
                </a:solidFill>
                <a:latin typeface="Calibri Light" charset="0"/>
                <a:ea typeface="ＭＳ Ｐゴシック" pitchFamily="-72" charset="-128"/>
                <a:cs typeface="ＭＳ Ｐゴシック" pitchFamily="-72" charset="-128"/>
              </a:defRPr>
            </a:lvl8pPr>
            <a:lvl9pPr marL="1828800" algn="l" rtl="0" fontAlgn="base">
              <a:lnSpc>
                <a:spcPct val="90000"/>
              </a:lnSpc>
              <a:spcBef>
                <a:spcPct val="0"/>
              </a:spcBef>
              <a:spcAft>
                <a:spcPct val="0"/>
              </a:spcAft>
              <a:defRPr sz="4400">
                <a:solidFill>
                  <a:schemeClr val="tx1"/>
                </a:solidFill>
                <a:latin typeface="Calibri Light" charset="0"/>
                <a:ea typeface="ＭＳ Ｐゴシック" pitchFamily="-72" charset="-128"/>
                <a:cs typeface="ＭＳ Ｐゴシック" pitchFamily="-72" charset="-128"/>
              </a:defRPr>
            </a:lvl9pPr>
          </a:lstStyle>
          <a:p>
            <a:pPr lvl="0">
              <a:defRPr/>
            </a:pPr>
            <a:r>
              <a:rPr lang="en-US" altLang="zh-TW" sz="3800" b="1" dirty="0" smtClean="0">
                <a:latin typeface="華康儷中黑" pitchFamily="49" charset="-120"/>
                <a:ea typeface="華康儷中黑" pitchFamily="49" charset="-120"/>
              </a:rPr>
              <a:t>Turn-Key Custom </a:t>
            </a:r>
            <a:r>
              <a:rPr lang="en-US" altLang="zh-TW" sz="3800" b="1" dirty="0" err="1" smtClean="0">
                <a:latin typeface="華康儷中黑" pitchFamily="49" charset="-120"/>
                <a:ea typeface="華康儷中黑" pitchFamily="49" charset="-120"/>
              </a:rPr>
              <a:t>Mastercard</a:t>
            </a:r>
            <a:r>
              <a:rPr lang="zh-TW" altLang="en-US" sz="3800" b="1" dirty="0" smtClean="0">
                <a:latin typeface="華康儷中黑" pitchFamily="49" charset="-120"/>
                <a:ea typeface="華康儷中黑" pitchFamily="49" charset="-120"/>
              </a:rPr>
              <a:t>發行</a:t>
            </a:r>
            <a:endParaRPr kumimoji="0" lang="en-US" sz="3800" b="1" i="0" u="none" strike="noStrike" kern="1200" cap="none" spc="0" normalizeH="0" baseline="0" noProof="0" dirty="0">
              <a:ln>
                <a:noFill/>
              </a:ln>
              <a:effectLst/>
              <a:uLnTx/>
              <a:uFillTx/>
              <a:latin typeface="華康儷中黑" pitchFamily="49" charset="-120"/>
              <a:ea typeface="華康儷中黑" pitchFamily="49" charset="-120"/>
            </a:endParaRPr>
          </a:p>
        </p:txBody>
      </p:sp>
      <p:pic>
        <p:nvPicPr>
          <p:cNvPr id="8" name="Picture 2" descr="D:\美工\Kuco co\萬事達卡\黑卡設計\金卡.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977" y="2394075"/>
            <a:ext cx="2729951" cy="1659946"/>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9" name="Picture 3" descr="D:\美工\Kuco co\萬事達卡\黑卡設計\黑卡(確定.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976" y="4561504"/>
            <a:ext cx="2729951" cy="1659946"/>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24486"/>
            <a:ext cx="4457699" cy="1610058"/>
          </a:xfrm>
          <a:prstGeom prst="rect">
            <a:avLst/>
          </a:prstGeom>
        </p:spPr>
      </p:pic>
    </p:spTree>
    <p:extLst>
      <p:ext uri="{BB962C8B-B14F-4D97-AF65-F5344CB8AC3E}">
        <p14:creationId xmlns:p14="http://schemas.microsoft.com/office/powerpoint/2010/main" val="2423959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D:\美工\Kuco co\PPT模板\PPT底圖(內頁-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p:cNvSpPr>
            <a:spLocks noGrp="1"/>
          </p:cNvSpPr>
          <p:nvPr>
            <p:ph type="sldNum" sz="quarter" idx="12"/>
          </p:nvPr>
        </p:nvSpPr>
        <p:spPr/>
        <p:txBody>
          <a:bodyPr/>
          <a:lstStyle/>
          <a:p>
            <a:fld id="{A7AB2E2C-31EC-4D90-AA19-C7EABE14F7F4}" type="slidenum">
              <a:rPr lang="en-US" smtClean="0"/>
              <a:pPr/>
              <a:t>6</a:t>
            </a:fld>
            <a:endParaRPr lang="en-US" dirty="0"/>
          </a:p>
        </p:txBody>
      </p:sp>
      <p:sp>
        <p:nvSpPr>
          <p:cNvPr id="16" name="Rectangle 4"/>
          <p:cNvSpPr txBox="1">
            <a:spLocks noChangeArrowheads="1"/>
          </p:cNvSpPr>
          <p:nvPr/>
        </p:nvSpPr>
        <p:spPr>
          <a:xfrm>
            <a:off x="4803968" y="380139"/>
            <a:ext cx="5955285" cy="6008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latin typeface="華康儷中黑" pitchFamily="49" charset="-120"/>
                <a:ea typeface="華康儷中黑" pitchFamily="49" charset="-120"/>
                <a:cs typeface="Tahoma" panose="020B0604030504040204" pitchFamily="34" charset="0"/>
              </a:rPr>
              <a:t>自定義品牌卡片</a:t>
            </a:r>
            <a:endParaRPr lang="en-US" altLang="en-US" b="1" dirty="0">
              <a:latin typeface="華康儷中黑" pitchFamily="49" charset="-120"/>
              <a:ea typeface="華康儷中黑" pitchFamily="49" charset="-120"/>
              <a:cs typeface="Tahoma" panose="020B0604030504040204" pitchFamily="34" charset="0"/>
            </a:endParaRPr>
          </a:p>
        </p:txBody>
      </p:sp>
      <p:sp>
        <p:nvSpPr>
          <p:cNvPr id="18" name="Text Box 5"/>
          <p:cNvSpPr txBox="1">
            <a:spLocks noChangeArrowheads="1"/>
          </p:cNvSpPr>
          <p:nvPr/>
        </p:nvSpPr>
        <p:spPr bwMode="auto">
          <a:xfrm>
            <a:off x="525924" y="1589320"/>
            <a:ext cx="11236570" cy="95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zh-TW" altLang="en-US" sz="2800" b="1" dirty="0">
                <a:latin typeface="Tahoma" panose="020B0604030504040204" pitchFamily="34" charset="0"/>
                <a:ea typeface="Tahoma" panose="020B0604030504040204" pitchFamily="34" charset="0"/>
                <a:cs typeface="Tahoma" panose="020B0604030504040204" pitchFamily="34" charset="0"/>
              </a:rPr>
              <a:t>旺旺通</a:t>
            </a:r>
            <a:r>
              <a:rPr lang="zh-TW" altLang="en-US" sz="2800" b="1" dirty="0" smtClean="0">
                <a:latin typeface="Tahoma" panose="020B0604030504040204" pitchFamily="34" charset="0"/>
                <a:ea typeface="Tahoma" panose="020B0604030504040204" pitchFamily="34" charset="0"/>
                <a:cs typeface="Tahoma" panose="020B0604030504040204" pitchFamily="34" charset="0"/>
              </a:rPr>
              <a:t>和</a:t>
            </a:r>
            <a:r>
              <a:rPr lang="en-US" altLang="zh-TW" sz="2800" b="1" dirty="0">
                <a:latin typeface="Tahoma" panose="020B0604030504040204" pitchFamily="34" charset="0"/>
                <a:ea typeface="Tahoma" panose="020B0604030504040204" pitchFamily="34" charset="0"/>
                <a:cs typeface="Tahoma" panose="020B0604030504040204" pitchFamily="34" charset="0"/>
              </a:rPr>
              <a:t>Hallmark</a:t>
            </a:r>
            <a:r>
              <a:rPr lang="zh-TW" altLang="en-US" sz="2800" b="1" dirty="0" smtClean="0">
                <a:latin typeface="Tahoma" panose="020B0604030504040204" pitchFamily="34" charset="0"/>
                <a:ea typeface="Tahoma" panose="020B0604030504040204" pitchFamily="34" charset="0"/>
                <a:cs typeface="Tahoma" panose="020B0604030504040204" pitchFamily="34" charset="0"/>
              </a:rPr>
              <a:t>允許</a:t>
            </a:r>
            <a:r>
              <a:rPr lang="zh-TW" altLang="en-US" sz="2800" b="1" dirty="0">
                <a:latin typeface="Tahoma" panose="020B0604030504040204" pitchFamily="34" charset="0"/>
                <a:ea typeface="Tahoma" panose="020B0604030504040204" pitchFamily="34" charset="0"/>
                <a:cs typeface="Tahoma" panose="020B0604030504040204" pitchFamily="34" charset="0"/>
              </a:rPr>
              <a:t>您創建自己的自定義</a:t>
            </a:r>
            <a:r>
              <a:rPr lang="en-US" altLang="zh-TW" sz="2800" b="1" dirty="0" err="1" smtClean="0">
                <a:latin typeface="Tahoma" panose="020B0604030504040204" pitchFamily="34" charset="0"/>
                <a:ea typeface="Tahoma" panose="020B0604030504040204" pitchFamily="34" charset="0"/>
                <a:cs typeface="Tahoma" panose="020B0604030504040204" pitchFamily="34" charset="0"/>
              </a:rPr>
              <a:t>Mastercard</a:t>
            </a:r>
            <a:r>
              <a:rPr lang="zh-TW" altLang="en-US" sz="2800" b="1" dirty="0" smtClean="0">
                <a:latin typeface="Tahoma" panose="020B0604030504040204" pitchFamily="34" charset="0"/>
                <a:ea typeface="Tahoma" panose="020B0604030504040204" pitchFamily="34" charset="0"/>
                <a:cs typeface="Tahoma" panose="020B0604030504040204" pitchFamily="34" charset="0"/>
              </a:rPr>
              <a:t>設計</a:t>
            </a:r>
            <a:r>
              <a:rPr lang="zh-TW" altLang="en-US" sz="2800" b="1" dirty="0" smtClean="0">
                <a:latin typeface="Tahoma" panose="020B0604030504040204" pitchFamily="34" charset="0"/>
                <a:ea typeface="Tahoma" panose="020B0604030504040204" pitchFamily="34" charset="0"/>
                <a:cs typeface="Tahoma" panose="020B0604030504040204" pitchFamily="34" charset="0"/>
              </a:rPr>
              <a:t>，</a:t>
            </a:r>
            <a:endParaRPr lang="en-US" altLang="zh-TW" sz="2800" b="1" dirty="0" smtClean="0">
              <a:latin typeface="Tahoma" panose="020B0604030504040204" pitchFamily="34" charset="0"/>
              <a:ea typeface="Tahoma" panose="020B0604030504040204" pitchFamily="34" charset="0"/>
              <a:cs typeface="Tahoma" panose="020B0604030504040204" pitchFamily="34" charset="0"/>
            </a:endParaRPr>
          </a:p>
          <a:p>
            <a:r>
              <a:rPr lang="zh-TW" altLang="en-US" sz="2800" b="1" dirty="0" smtClean="0">
                <a:latin typeface="Tahoma" panose="020B0604030504040204" pitchFamily="34" charset="0"/>
                <a:ea typeface="Tahoma" panose="020B0604030504040204" pitchFamily="34" charset="0"/>
                <a:cs typeface="Tahoma" panose="020B0604030504040204" pitchFamily="34" charset="0"/>
              </a:rPr>
              <a:t>並</a:t>
            </a:r>
            <a:r>
              <a:rPr lang="zh-TW" altLang="en-US" sz="2800" b="1" dirty="0">
                <a:latin typeface="Tahoma" panose="020B0604030504040204" pitchFamily="34" charset="0"/>
                <a:ea typeface="Tahoma" panose="020B0604030504040204" pitchFamily="34" charset="0"/>
                <a:cs typeface="Tahoma" panose="020B0604030504040204" pitchFamily="34" charset="0"/>
              </a:rPr>
              <a:t>具備所有與</a:t>
            </a:r>
            <a:r>
              <a:rPr lang="en-US" altLang="zh-TW" sz="2800" b="1" dirty="0" err="1">
                <a:latin typeface="Tahoma" panose="020B0604030504040204" pitchFamily="34" charset="0"/>
                <a:ea typeface="Tahoma" panose="020B0604030504040204" pitchFamily="34" charset="0"/>
                <a:cs typeface="Tahoma" panose="020B0604030504040204" pitchFamily="34" charset="0"/>
              </a:rPr>
              <a:t>Mastercard</a:t>
            </a:r>
            <a:r>
              <a:rPr lang="zh-TW" altLang="en-US" sz="2800" b="1" dirty="0">
                <a:latin typeface="Tahoma" panose="020B0604030504040204" pitchFamily="34" charset="0"/>
                <a:ea typeface="Tahoma" panose="020B0604030504040204" pitchFamily="34" charset="0"/>
                <a:cs typeface="Tahoma" panose="020B0604030504040204" pitchFamily="34" charset="0"/>
              </a:rPr>
              <a:t>信用卡，借記卡或預付費項目相同的</a:t>
            </a:r>
            <a:r>
              <a:rPr lang="zh-TW" altLang="en-US" sz="2800" b="1" dirty="0" smtClean="0">
                <a:latin typeface="Tahoma" panose="020B0604030504040204" pitchFamily="34" charset="0"/>
                <a:ea typeface="Tahoma" panose="020B0604030504040204" pitchFamily="34" charset="0"/>
                <a:cs typeface="Tahoma" panose="020B0604030504040204" pitchFamily="34" charset="0"/>
              </a:rPr>
              <a:t>優點。</a:t>
            </a:r>
            <a:endParaRPr lang="en-US" alt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17" name="TextBox 16">
            <a:extLst>
              <a:ext uri="{FF2B5EF4-FFF2-40B4-BE49-F238E27FC236}">
                <a16:creationId xmlns="" xmlns:a16="http://schemas.microsoft.com/office/drawing/2014/main" id="{DE764D15-EDCB-4474-B920-E5165B64D9EB}"/>
              </a:ext>
            </a:extLst>
          </p:cNvPr>
          <p:cNvSpPr txBox="1"/>
          <p:nvPr/>
        </p:nvSpPr>
        <p:spPr>
          <a:xfrm>
            <a:off x="406879" y="6405075"/>
            <a:ext cx="10946921" cy="338554"/>
          </a:xfrm>
          <a:prstGeom prst="rect">
            <a:avLst/>
          </a:prstGeom>
          <a:noFill/>
        </p:spPr>
        <p:txBody>
          <a:bodyPr wrap="square" rtlCol="0">
            <a:spAutoFit/>
          </a:bodyPr>
          <a:lstStyle/>
          <a:p>
            <a:pPr marL="137160" indent="0" algn="just">
              <a:buNone/>
            </a:pPr>
            <a:r>
              <a:rPr lang="zh-TW" altLang="en-US" sz="800" dirty="0">
                <a:solidFill>
                  <a:schemeClr val="bg1"/>
                </a:solidFill>
                <a:latin typeface="Tahoma" panose="020B0604030504040204" pitchFamily="34" charset="0"/>
                <a:ea typeface="Tahoma" panose="020B0604030504040204" pitchFamily="34" charset="0"/>
                <a:cs typeface="Tahoma" panose="020B0604030504040204" pitchFamily="34" charset="0"/>
              </a:rPr>
              <a:t>本演示文稿的內容是專有的，機密的，並被認為是創新計算機專業人員公司的財產。在接受本演示文稿時，除代表評估之外，您和您的代表同意不發布，複製，複製，披露或使用 提議的服務，未經</a:t>
            </a:r>
            <a:r>
              <a:rPr lang="en-US" altLang="zh-TW" sz="800" dirty="0">
                <a:solidFill>
                  <a:schemeClr val="bg1"/>
                </a:solidFill>
                <a:latin typeface="Tahoma" panose="020B0604030504040204" pitchFamily="34" charset="0"/>
                <a:ea typeface="Tahoma" panose="020B0604030504040204" pitchFamily="34" charset="0"/>
                <a:cs typeface="Tahoma" panose="020B0604030504040204" pitchFamily="34" charset="0"/>
              </a:rPr>
              <a:t>Innovative Computer Professionals Inc.</a:t>
            </a:r>
            <a:r>
              <a:rPr lang="zh-TW" altLang="en-US" sz="800" dirty="0">
                <a:solidFill>
                  <a:schemeClr val="bg1"/>
                </a:solidFill>
                <a:latin typeface="Tahoma" panose="020B0604030504040204" pitchFamily="34" charset="0"/>
                <a:ea typeface="Tahoma" panose="020B0604030504040204" pitchFamily="34" charset="0"/>
                <a:cs typeface="Tahoma" panose="020B0604030504040204" pitchFamily="34" charset="0"/>
              </a:rPr>
              <a:t>書面同意</a:t>
            </a:r>
            <a:endParaRPr lang="en-US" alt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2" descr="D:\美工\Kuco co\萬事達卡\黑卡設計\金卡.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8661" y="2691141"/>
            <a:ext cx="4802992" cy="2920458"/>
          </a:xfrm>
          <a:prstGeom prst="rect">
            <a:avLst/>
          </a:prstGeom>
          <a:noFill/>
          <a:effectLst>
            <a:outerShdw blurRad="50800" dist="38100" algn="l"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15" name="Picture 3" descr="D:\美工\Kuco co\萬事達卡\黑卡設計\黑卡(確定.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534" y="2691141"/>
            <a:ext cx="4802992" cy="2920458"/>
          </a:xfrm>
          <a:prstGeom prst="rect">
            <a:avLst/>
          </a:prstGeom>
          <a:noFill/>
          <a:effectLst>
            <a:outerShdw blurRad="50800" dist="38100" algn="l"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24486"/>
            <a:ext cx="4457699" cy="1610058"/>
          </a:xfrm>
          <a:prstGeom prst="rect">
            <a:avLst/>
          </a:prstGeom>
        </p:spPr>
      </p:pic>
    </p:spTree>
    <p:extLst>
      <p:ext uri="{BB962C8B-B14F-4D97-AF65-F5344CB8AC3E}">
        <p14:creationId xmlns:p14="http://schemas.microsoft.com/office/powerpoint/2010/main" val="1494803809"/>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Picture 2" descr="D:\美工\Kuco co\PPT模板\PPT底圖(內頁-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 xmlns:a16="http://schemas.microsoft.com/office/drawing/2014/main" id="{65ED430C-AF2C-4420-8D93-FBEDDDE39364}"/>
              </a:ext>
            </a:extLst>
          </p:cNvPr>
          <p:cNvSpPr>
            <a:spLocks noGrp="1"/>
          </p:cNvSpPr>
          <p:nvPr>
            <p:ph type="sldNum" sz="quarter" idx="12"/>
          </p:nvPr>
        </p:nvSpPr>
        <p:spPr/>
        <p:txBody>
          <a:bodyPr/>
          <a:lstStyle/>
          <a:p>
            <a:fld id="{A7AB2E2C-31EC-4D90-AA19-C7EABE14F7F4}" type="slidenum">
              <a:rPr lang="en-US" smtClean="0"/>
              <a:pPr/>
              <a:t>7</a:t>
            </a:fld>
            <a:endParaRPr lang="en-US" dirty="0"/>
          </a:p>
        </p:txBody>
      </p:sp>
      <p:pic>
        <p:nvPicPr>
          <p:cNvPr id="3" name="Picture 4" descr="Screen Clipping">
            <a:extLst>
              <a:ext uri="{FF2B5EF4-FFF2-40B4-BE49-F238E27FC236}">
                <a16:creationId xmlns="" xmlns:a16="http://schemas.microsoft.com/office/drawing/2014/main" id="{EFE757AD-8608-4B9D-9A31-995483F08B7A}"/>
              </a:ext>
            </a:extLst>
          </p:cNvPr>
          <p:cNvPicPr>
            <a:picLocks noChangeAspect="1"/>
          </p:cNvPicPr>
          <p:nvPr/>
        </p:nvPicPr>
        <p:blipFill>
          <a:blip r:embed="rId3"/>
          <a:srcRect/>
          <a:stretch>
            <a:fillRect/>
          </a:stretch>
        </p:blipFill>
        <p:spPr bwMode="auto">
          <a:xfrm>
            <a:off x="5476875" y="1591612"/>
            <a:ext cx="3733800" cy="777875"/>
          </a:xfrm>
          <a:prstGeom prst="rect">
            <a:avLst/>
          </a:prstGeom>
          <a:noFill/>
          <a:ln w="9525">
            <a:noFill/>
            <a:miter lim="800000"/>
            <a:headEnd/>
            <a:tailEnd/>
          </a:ln>
        </p:spPr>
      </p:pic>
      <p:pic>
        <p:nvPicPr>
          <p:cNvPr id="4" name="Picture 5" descr="Screen Clipping">
            <a:extLst>
              <a:ext uri="{FF2B5EF4-FFF2-40B4-BE49-F238E27FC236}">
                <a16:creationId xmlns="" xmlns:a16="http://schemas.microsoft.com/office/drawing/2014/main" id="{DE874B95-F177-4219-A301-2F7DCDE40E5C}"/>
              </a:ext>
            </a:extLst>
          </p:cNvPr>
          <p:cNvPicPr>
            <a:picLocks noChangeAspect="1"/>
          </p:cNvPicPr>
          <p:nvPr/>
        </p:nvPicPr>
        <p:blipFill>
          <a:blip r:embed="rId4"/>
          <a:srcRect/>
          <a:stretch>
            <a:fillRect/>
          </a:stretch>
        </p:blipFill>
        <p:spPr bwMode="auto">
          <a:xfrm>
            <a:off x="8610600" y="4821186"/>
            <a:ext cx="3094038" cy="922337"/>
          </a:xfrm>
          <a:prstGeom prst="rect">
            <a:avLst/>
          </a:prstGeom>
          <a:noFill/>
          <a:ln w="9525">
            <a:noFill/>
            <a:miter lim="800000"/>
            <a:headEnd/>
            <a:tailEnd/>
          </a:ln>
        </p:spPr>
      </p:pic>
      <p:pic>
        <p:nvPicPr>
          <p:cNvPr id="5" name="Picture 6" descr="Screen Clipping">
            <a:extLst>
              <a:ext uri="{FF2B5EF4-FFF2-40B4-BE49-F238E27FC236}">
                <a16:creationId xmlns="" xmlns:a16="http://schemas.microsoft.com/office/drawing/2014/main" id="{4472E408-8D1E-4A67-B6F6-33128B5DDB3E}"/>
              </a:ext>
            </a:extLst>
          </p:cNvPr>
          <p:cNvPicPr>
            <a:picLocks noChangeAspect="1"/>
          </p:cNvPicPr>
          <p:nvPr/>
        </p:nvPicPr>
        <p:blipFill>
          <a:blip r:embed="rId5"/>
          <a:srcRect/>
          <a:stretch>
            <a:fillRect/>
          </a:stretch>
        </p:blipFill>
        <p:spPr bwMode="auto">
          <a:xfrm>
            <a:off x="5494338" y="4018405"/>
            <a:ext cx="3938587" cy="625475"/>
          </a:xfrm>
          <a:prstGeom prst="rect">
            <a:avLst/>
          </a:prstGeom>
          <a:noFill/>
          <a:ln w="9525">
            <a:noFill/>
            <a:miter lim="800000"/>
            <a:headEnd/>
            <a:tailEnd/>
          </a:ln>
        </p:spPr>
      </p:pic>
      <p:pic>
        <p:nvPicPr>
          <p:cNvPr id="6" name="Picture 7" descr="Screen Clipping">
            <a:extLst>
              <a:ext uri="{FF2B5EF4-FFF2-40B4-BE49-F238E27FC236}">
                <a16:creationId xmlns="" xmlns:a16="http://schemas.microsoft.com/office/drawing/2014/main" id="{B0C6CBB4-41C6-4336-B2C0-94B56714B52F}"/>
              </a:ext>
            </a:extLst>
          </p:cNvPr>
          <p:cNvPicPr>
            <a:picLocks noChangeAspect="1"/>
          </p:cNvPicPr>
          <p:nvPr/>
        </p:nvPicPr>
        <p:blipFill>
          <a:blip r:embed="rId6"/>
          <a:srcRect/>
          <a:stretch>
            <a:fillRect/>
          </a:stretch>
        </p:blipFill>
        <p:spPr bwMode="auto">
          <a:xfrm>
            <a:off x="5476875" y="2577825"/>
            <a:ext cx="4870450" cy="1257300"/>
          </a:xfrm>
          <a:prstGeom prst="rect">
            <a:avLst/>
          </a:prstGeom>
          <a:noFill/>
          <a:ln w="9525">
            <a:noFill/>
            <a:miter lim="800000"/>
            <a:headEnd/>
            <a:tailEnd/>
          </a:ln>
        </p:spPr>
      </p:pic>
      <p:pic>
        <p:nvPicPr>
          <p:cNvPr id="7" name="Picture 8" descr="Screen Clipping">
            <a:extLst>
              <a:ext uri="{FF2B5EF4-FFF2-40B4-BE49-F238E27FC236}">
                <a16:creationId xmlns="" xmlns:a16="http://schemas.microsoft.com/office/drawing/2014/main" id="{977D7C9B-1328-4C50-9CEB-51FD059BB427}"/>
              </a:ext>
            </a:extLst>
          </p:cNvPr>
          <p:cNvPicPr>
            <a:picLocks noChangeAspect="1"/>
          </p:cNvPicPr>
          <p:nvPr/>
        </p:nvPicPr>
        <p:blipFill>
          <a:blip r:embed="rId7"/>
          <a:srcRect/>
          <a:stretch>
            <a:fillRect/>
          </a:stretch>
        </p:blipFill>
        <p:spPr bwMode="auto">
          <a:xfrm>
            <a:off x="5494338" y="4879462"/>
            <a:ext cx="2757487" cy="730250"/>
          </a:xfrm>
          <a:prstGeom prst="rect">
            <a:avLst/>
          </a:prstGeom>
          <a:noFill/>
          <a:ln w="9525">
            <a:noFill/>
            <a:miter lim="800000"/>
            <a:headEnd/>
            <a:tailEnd/>
          </a:ln>
        </p:spPr>
      </p:pic>
      <p:pic>
        <p:nvPicPr>
          <p:cNvPr id="8" name="Picture 9" descr="Screen Clipping">
            <a:extLst>
              <a:ext uri="{FF2B5EF4-FFF2-40B4-BE49-F238E27FC236}">
                <a16:creationId xmlns="" xmlns:a16="http://schemas.microsoft.com/office/drawing/2014/main" id="{6271E2C1-623A-4F79-9D90-77C89650F1D0}"/>
              </a:ext>
            </a:extLst>
          </p:cNvPr>
          <p:cNvPicPr>
            <a:picLocks noChangeAspect="1"/>
          </p:cNvPicPr>
          <p:nvPr/>
        </p:nvPicPr>
        <p:blipFill>
          <a:blip r:embed="rId8"/>
          <a:srcRect/>
          <a:stretch>
            <a:fillRect/>
          </a:stretch>
        </p:blipFill>
        <p:spPr bwMode="auto">
          <a:xfrm>
            <a:off x="5480050" y="5862638"/>
            <a:ext cx="4154488" cy="854075"/>
          </a:xfrm>
          <a:prstGeom prst="rect">
            <a:avLst/>
          </a:prstGeom>
          <a:noFill/>
          <a:ln w="9525">
            <a:noFill/>
            <a:miter lim="800000"/>
            <a:headEnd/>
            <a:tailEnd/>
          </a:ln>
        </p:spPr>
      </p:pic>
      <p:pic>
        <p:nvPicPr>
          <p:cNvPr id="9" name="Picture 10" descr="Screen Clipping">
            <a:extLst>
              <a:ext uri="{FF2B5EF4-FFF2-40B4-BE49-F238E27FC236}">
                <a16:creationId xmlns="" xmlns:a16="http://schemas.microsoft.com/office/drawing/2014/main" id="{F004085A-B905-4604-9B64-EB61AC2EBD8B}"/>
              </a:ext>
            </a:extLst>
          </p:cNvPr>
          <p:cNvPicPr>
            <a:picLocks noChangeAspect="1"/>
          </p:cNvPicPr>
          <p:nvPr/>
        </p:nvPicPr>
        <p:blipFill>
          <a:blip r:embed="rId9"/>
          <a:srcRect/>
          <a:stretch>
            <a:fillRect/>
          </a:stretch>
        </p:blipFill>
        <p:spPr bwMode="auto">
          <a:xfrm>
            <a:off x="1106488" y="5862638"/>
            <a:ext cx="4025900" cy="922337"/>
          </a:xfrm>
          <a:prstGeom prst="rect">
            <a:avLst/>
          </a:prstGeom>
          <a:noFill/>
          <a:ln w="9525">
            <a:noFill/>
            <a:miter lim="800000"/>
            <a:headEnd/>
            <a:tailEnd/>
          </a:ln>
        </p:spPr>
      </p:pic>
      <p:pic>
        <p:nvPicPr>
          <p:cNvPr id="10" name="Picture 11" descr="Screen Clipping">
            <a:extLst>
              <a:ext uri="{FF2B5EF4-FFF2-40B4-BE49-F238E27FC236}">
                <a16:creationId xmlns="" xmlns:a16="http://schemas.microsoft.com/office/drawing/2014/main" id="{63690619-67C9-430D-8766-DC6D295ED6F7}"/>
              </a:ext>
            </a:extLst>
          </p:cNvPr>
          <p:cNvPicPr>
            <a:picLocks noChangeAspect="1"/>
          </p:cNvPicPr>
          <p:nvPr/>
        </p:nvPicPr>
        <p:blipFill>
          <a:blip r:embed="rId10"/>
          <a:srcRect/>
          <a:stretch>
            <a:fillRect/>
          </a:stretch>
        </p:blipFill>
        <p:spPr bwMode="auto">
          <a:xfrm>
            <a:off x="3211514" y="2043060"/>
            <a:ext cx="1989137" cy="1143000"/>
          </a:xfrm>
          <a:prstGeom prst="rect">
            <a:avLst/>
          </a:prstGeom>
          <a:noFill/>
          <a:ln w="9525">
            <a:noFill/>
            <a:miter lim="800000"/>
            <a:headEnd/>
            <a:tailEnd/>
          </a:ln>
        </p:spPr>
      </p:pic>
      <p:pic>
        <p:nvPicPr>
          <p:cNvPr id="11" name="Picture 12" descr="Screen Clipping">
            <a:extLst>
              <a:ext uri="{FF2B5EF4-FFF2-40B4-BE49-F238E27FC236}">
                <a16:creationId xmlns="" xmlns:a16="http://schemas.microsoft.com/office/drawing/2014/main" id="{5FBB4A08-E0CF-48CB-86FD-FD5CCF33D93A}"/>
              </a:ext>
            </a:extLst>
          </p:cNvPr>
          <p:cNvPicPr>
            <a:picLocks noChangeAspect="1"/>
          </p:cNvPicPr>
          <p:nvPr/>
        </p:nvPicPr>
        <p:blipFill>
          <a:blip r:embed="rId11"/>
          <a:srcRect/>
          <a:stretch>
            <a:fillRect/>
          </a:stretch>
        </p:blipFill>
        <p:spPr bwMode="auto">
          <a:xfrm>
            <a:off x="3119438" y="3359350"/>
            <a:ext cx="2081213" cy="1143000"/>
          </a:xfrm>
          <a:prstGeom prst="rect">
            <a:avLst/>
          </a:prstGeom>
          <a:noFill/>
          <a:ln w="9525">
            <a:noFill/>
            <a:miter lim="800000"/>
            <a:headEnd/>
            <a:tailEnd/>
          </a:ln>
        </p:spPr>
      </p:pic>
      <p:sp>
        <p:nvSpPr>
          <p:cNvPr id="12" name="TextBox 14">
            <a:extLst>
              <a:ext uri="{FF2B5EF4-FFF2-40B4-BE49-F238E27FC236}">
                <a16:creationId xmlns="" xmlns:a16="http://schemas.microsoft.com/office/drawing/2014/main" id="{88BC73FA-804F-49FC-A11E-576E4FBB2B66}"/>
              </a:ext>
            </a:extLst>
          </p:cNvPr>
          <p:cNvSpPr txBox="1">
            <a:spLocks noChangeArrowheads="1"/>
          </p:cNvSpPr>
          <p:nvPr/>
        </p:nvSpPr>
        <p:spPr bwMode="auto">
          <a:xfrm>
            <a:off x="4862324" y="295822"/>
            <a:ext cx="6391493" cy="769441"/>
          </a:xfrm>
          <a:prstGeom prst="rect">
            <a:avLst/>
          </a:prstGeom>
          <a:noFill/>
          <a:ln w="9525">
            <a:noFill/>
            <a:miter lim="800000"/>
            <a:headEnd/>
            <a:tailEnd/>
          </a:ln>
        </p:spPr>
        <p:txBody>
          <a:bodyPr wrap="none">
            <a:prstTxWarp prst="textNoShape">
              <a:avLst/>
            </a:prstTxWarp>
            <a:spAutoFit/>
          </a:bodyPr>
          <a:lstStyle/>
          <a:p>
            <a:pPr fontAlgn="base">
              <a:spcBef>
                <a:spcPct val="0"/>
              </a:spcBef>
              <a:spcAft>
                <a:spcPct val="0"/>
              </a:spcAft>
            </a:pPr>
            <a:r>
              <a:rPr lang="en-US" sz="4400" b="1" dirty="0" err="1">
                <a:solidFill>
                  <a:schemeClr val="bg1"/>
                </a:solidFill>
                <a:latin typeface="華康儷中黑" pitchFamily="49" charset="-120"/>
                <a:ea typeface="華康儷中黑" pitchFamily="49" charset="-120"/>
                <a:cs typeface="Tahoma" pitchFamily="-72" charset="0"/>
              </a:rPr>
              <a:t>OmniCommerce</a:t>
            </a:r>
            <a:r>
              <a:rPr lang="zh-TW" altLang="en-US" sz="4400" b="1" dirty="0">
                <a:solidFill>
                  <a:schemeClr val="bg1"/>
                </a:solidFill>
                <a:latin typeface="華康儷中黑" pitchFamily="49" charset="-120"/>
                <a:ea typeface="華康儷中黑" pitchFamily="49" charset="-120"/>
                <a:cs typeface="Tahoma" pitchFamily="-72" charset="0"/>
              </a:rPr>
              <a:t>當前客戶群</a:t>
            </a:r>
            <a:endParaRPr lang="en-US" sz="4400" b="1" dirty="0">
              <a:solidFill>
                <a:schemeClr val="bg1"/>
              </a:solidFill>
              <a:latin typeface="華康儷中黑" pitchFamily="49" charset="-120"/>
              <a:ea typeface="華康儷中黑" pitchFamily="49" charset="-120"/>
              <a:cs typeface="Tahoma" pitchFamily="-72" charset="0"/>
            </a:endParaRPr>
          </a:p>
        </p:txBody>
      </p:sp>
      <p:sp>
        <p:nvSpPr>
          <p:cNvPr id="13" name="TextBox 12">
            <a:extLst>
              <a:ext uri="{FF2B5EF4-FFF2-40B4-BE49-F238E27FC236}">
                <a16:creationId xmlns="" xmlns:a16="http://schemas.microsoft.com/office/drawing/2014/main" id="{B0BD32B3-EF16-455E-8316-D4616C01A16F}"/>
              </a:ext>
            </a:extLst>
          </p:cNvPr>
          <p:cNvSpPr txBox="1"/>
          <p:nvPr/>
        </p:nvSpPr>
        <p:spPr>
          <a:xfrm>
            <a:off x="285750" y="1629218"/>
            <a:ext cx="2839239" cy="5324535"/>
          </a:xfrm>
          <a:prstGeom prst="rect">
            <a:avLst/>
          </a:prstGeom>
          <a:noFill/>
        </p:spPr>
        <p:txBody>
          <a:bodyPr wrap="none">
            <a:spAutoFit/>
          </a:bodyPr>
          <a:lstStyle/>
          <a:p>
            <a:pPr>
              <a:defRPr/>
            </a:pPr>
            <a:r>
              <a:rPr lang="zh-TW" altLang="en-US" sz="2000" b="1" u="sng" dirty="0">
                <a:latin typeface="微軟正黑體" pitchFamily="34" charset="-120"/>
                <a:ea typeface="微軟正黑體" pitchFamily="34" charset="-120"/>
                <a:cs typeface="Tahoma" panose="020B0604030504040204" pitchFamily="34" charset="0"/>
              </a:rPr>
              <a:t>國家客戶群：</a:t>
            </a:r>
          </a:p>
          <a:p>
            <a:pPr>
              <a:defRPr/>
            </a:pPr>
            <a:endParaRPr lang="en-US" sz="2000" b="1" dirty="0" smtClean="0">
              <a:latin typeface="微軟正黑體" pitchFamily="34" charset="-120"/>
              <a:ea typeface="微軟正黑體" pitchFamily="34" charset="-120"/>
              <a:cs typeface="Tahoma" panose="020B0604030504040204" pitchFamily="34" charset="0"/>
            </a:endParaRP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安提瓜和巴布達</a:t>
            </a: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伯利茲</a:t>
            </a: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格林納達</a:t>
            </a: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圭亞那</a:t>
            </a: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牙買加</a:t>
            </a: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蒙特塞拉特</a:t>
            </a: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聖基茨和尼維斯</a:t>
            </a: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聖盧西亞</a:t>
            </a: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聖文森特</a:t>
            </a: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蘇里南</a:t>
            </a: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特克斯和凱科斯群島</a:t>
            </a:r>
          </a:p>
          <a:p>
            <a:pPr marL="342900" indent="-342900">
              <a:buFont typeface="Wingdings" panose="05000000000000000000" pitchFamily="2" charset="2"/>
              <a:buChar char=""/>
              <a:tabLst>
                <a:tab pos="457200" algn="l"/>
              </a:tabLst>
              <a:defRPr/>
            </a:pPr>
            <a:r>
              <a:rPr lang="zh-TW" altLang="en-US" sz="2000" b="1" dirty="0">
                <a:latin typeface="微軟正黑體" pitchFamily="34" charset="-120"/>
                <a:ea typeface="微軟正黑體" pitchFamily="34" charset="-120"/>
              </a:rPr>
              <a:t>美國</a:t>
            </a:r>
            <a:endParaRPr lang="en-US" sz="2000" b="1" dirty="0" smtClean="0">
              <a:latin typeface="微軟正黑體" pitchFamily="34" charset="-120"/>
              <a:ea typeface="微軟正黑體" pitchFamily="34" charset="-120"/>
              <a:cs typeface="Tahoma" panose="020B0604030504040204" pitchFamily="34" charset="0"/>
            </a:endParaRPr>
          </a:p>
          <a:p>
            <a:pPr marL="285750" indent="-285750">
              <a:buFont typeface="Wingdings" panose="05000000000000000000" pitchFamily="2" charset="2"/>
              <a:buChar char="Ø"/>
              <a:defRPr/>
            </a:pPr>
            <a:endParaRPr lang="en-US" sz="2000" b="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Ø"/>
              <a:defRPr/>
            </a:pPr>
            <a:endParaRPr lang="en-US" sz="2000" b="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Ø"/>
              <a:defRPr/>
            </a:pPr>
            <a:endParaRPr 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descr="Screen Clipping">
            <a:extLst>
              <a:ext uri="{FF2B5EF4-FFF2-40B4-BE49-F238E27FC236}">
                <a16:creationId xmlns="" xmlns:a16="http://schemas.microsoft.com/office/drawing/2014/main" id="{D2B0AA43-276A-4A95-A83B-DE3019217E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34538" y="3948498"/>
            <a:ext cx="2267592" cy="760678"/>
          </a:xfrm>
          <a:prstGeom prst="rect">
            <a:avLst/>
          </a:prstGeom>
        </p:spPr>
      </p:pic>
      <p:pic>
        <p:nvPicPr>
          <p:cNvPr id="17" name="Picture 13" descr="Screen Clipping">
            <a:extLst>
              <a:ext uri="{FF2B5EF4-FFF2-40B4-BE49-F238E27FC236}">
                <a16:creationId xmlns="" xmlns:a16="http://schemas.microsoft.com/office/drawing/2014/main" id="{3A883F61-2749-491C-A625-A9B47833AD95}"/>
              </a:ext>
            </a:extLst>
          </p:cNvPr>
          <p:cNvPicPr>
            <a:picLocks noChangeAspect="1"/>
          </p:cNvPicPr>
          <p:nvPr/>
        </p:nvPicPr>
        <p:blipFill>
          <a:blip r:embed="rId13"/>
          <a:srcRect/>
          <a:stretch>
            <a:fillRect/>
          </a:stretch>
        </p:blipFill>
        <p:spPr bwMode="auto">
          <a:xfrm>
            <a:off x="3057525" y="4695773"/>
            <a:ext cx="2133600" cy="1047750"/>
          </a:xfrm>
          <a:prstGeom prst="rect">
            <a:avLst/>
          </a:prstGeom>
          <a:noFill/>
          <a:ln w="9525">
            <a:noFill/>
            <a:miter lim="800000"/>
            <a:headEnd/>
            <a:tailEnd/>
          </a:ln>
        </p:spPr>
      </p:pic>
      <p:pic>
        <p:nvPicPr>
          <p:cNvPr id="19" name="Picture 18">
            <a:extLst>
              <a:ext uri="{FF2B5EF4-FFF2-40B4-BE49-F238E27FC236}">
                <a16:creationId xmlns="" xmlns:a16="http://schemas.microsoft.com/office/drawing/2014/main" id="{D661B825-053F-464C-956D-5B15284BD0B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36680" y="1399718"/>
            <a:ext cx="2311412" cy="959236"/>
          </a:xfrm>
          <a:prstGeom prst="rect">
            <a:avLst/>
          </a:prstGeom>
        </p:spPr>
      </p:pic>
      <p:pic>
        <p:nvPicPr>
          <p:cNvPr id="20" name="Picture 19">
            <a:extLst>
              <a:ext uri="{FF2B5EF4-FFF2-40B4-BE49-F238E27FC236}">
                <a16:creationId xmlns="" xmlns:a16="http://schemas.microsoft.com/office/drawing/2014/main" id="{4B45EE67-5555-48DE-97DA-F41337D0443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76665" y="2707187"/>
            <a:ext cx="1554305" cy="815689"/>
          </a:xfrm>
          <a:prstGeom prst="rect">
            <a:avLst/>
          </a:prstGeom>
        </p:spPr>
      </p:pic>
      <p:pic>
        <p:nvPicPr>
          <p:cNvPr id="21" name="Picture 20">
            <a:extLst>
              <a:ext uri="{FF2B5EF4-FFF2-40B4-BE49-F238E27FC236}">
                <a16:creationId xmlns="" xmlns:a16="http://schemas.microsoft.com/office/drawing/2014/main" id="{BEE05352-3051-4F87-B015-237EEFA8565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23424" y="5435139"/>
            <a:ext cx="2006613" cy="1550565"/>
          </a:xfrm>
          <a:prstGeom prst="rect">
            <a:avLst/>
          </a:prstGeom>
        </p:spPr>
      </p:pic>
      <p:pic>
        <p:nvPicPr>
          <p:cNvPr id="22" name="Picture 21">
            <a:extLst>
              <a:ext uri="{FF2B5EF4-FFF2-40B4-BE49-F238E27FC236}">
                <a16:creationId xmlns="" xmlns:a16="http://schemas.microsoft.com/office/drawing/2014/main" id="{0AA740D2-D9E1-4AA1-AB3F-7BEE35D38E3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76232" y="1154883"/>
            <a:ext cx="1059699" cy="817118"/>
          </a:xfrm>
          <a:prstGeom prst="rect">
            <a:avLst/>
          </a:prstGeom>
        </p:spPr>
      </p:pic>
      <p:pic>
        <p:nvPicPr>
          <p:cNvPr id="23" name="圖片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0" y="-124486"/>
            <a:ext cx="4457699" cy="1610058"/>
          </a:xfrm>
          <a:prstGeom prst="rect">
            <a:avLst/>
          </a:prstGeom>
        </p:spPr>
      </p:pic>
    </p:spTree>
    <p:extLst>
      <p:ext uri="{BB962C8B-B14F-4D97-AF65-F5344CB8AC3E}">
        <p14:creationId xmlns:p14="http://schemas.microsoft.com/office/powerpoint/2010/main" val="1710017287"/>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2" descr="D:\美工\Kuco co\PPT模板\PPT底圖(內頁-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5"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ext uri="{D42A27DB-BD31-4B8C-83A1-F6EECF244321}">
                <p14:modId xmlns:p14="http://schemas.microsoft.com/office/powerpoint/2010/main" val="3838111796"/>
              </p:ext>
            </p:extLst>
          </p:nvPr>
        </p:nvGraphicFramePr>
        <p:xfrm>
          <a:off x="244479" y="802615"/>
          <a:ext cx="11680572" cy="5910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A7AB2E2C-31EC-4D90-AA19-C7EABE14F7F4}" type="slidenum">
              <a:rPr lang="en-US" smtClean="0"/>
              <a:pPr/>
              <a:t>8</a:t>
            </a:fld>
            <a:endParaRPr lang="en-US" dirty="0"/>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98193" y="965746"/>
            <a:ext cx="1688351" cy="824554"/>
          </a:xfrm>
          <a:prstGeom prst="rect">
            <a:avLst/>
          </a:prstGeom>
        </p:spPr>
      </p:pic>
      <p:sp>
        <p:nvSpPr>
          <p:cNvPr id="7" name="Rectangle 6"/>
          <p:cNvSpPr/>
          <p:nvPr/>
        </p:nvSpPr>
        <p:spPr>
          <a:xfrm>
            <a:off x="4548033" y="170578"/>
            <a:ext cx="3570208" cy="769441"/>
          </a:xfrm>
          <a:prstGeom prst="rect">
            <a:avLst/>
          </a:prstGeom>
        </p:spPr>
        <p:txBody>
          <a:bodyPr wrap="none">
            <a:spAutoFit/>
          </a:bodyPr>
          <a:lstStyle/>
          <a:p>
            <a:pPr lvl="0">
              <a:defRPr/>
            </a:pPr>
            <a:r>
              <a:rPr lang="zh-TW" altLang="en-US" sz="4400" b="1" kern="0" dirty="0" smtClean="0">
                <a:solidFill>
                  <a:schemeClr val="bg1"/>
                </a:solidFill>
                <a:latin typeface="華康儷中黑" pitchFamily="49" charset="-120"/>
                <a:ea typeface="華康儷中黑" pitchFamily="49" charset="-120"/>
                <a:cs typeface="Tahoma" panose="020B0604030504040204" pitchFamily="34" charset="0"/>
              </a:rPr>
              <a:t>產品</a:t>
            </a:r>
            <a:r>
              <a:rPr lang="zh-TW" altLang="en-US" sz="4400" b="1" kern="0" dirty="0">
                <a:solidFill>
                  <a:schemeClr val="bg1"/>
                </a:solidFill>
                <a:latin typeface="華康儷中黑" pitchFamily="49" charset="-120"/>
                <a:ea typeface="華康儷中黑" pitchFamily="49" charset="-120"/>
                <a:cs typeface="Tahoma" panose="020B0604030504040204" pitchFamily="34" charset="0"/>
              </a:rPr>
              <a:t>套件概述</a:t>
            </a:r>
            <a:endParaRPr kumimoji="0" lang="en-US" altLang="en-US" sz="4400" b="1" i="0" u="none" strike="noStrike" kern="0" cap="none" spc="0" normalizeH="0" baseline="0" noProof="0" dirty="0">
              <a:ln>
                <a:noFill/>
              </a:ln>
              <a:solidFill>
                <a:schemeClr val="bg1"/>
              </a:solidFill>
              <a:effectLst/>
              <a:uLnTx/>
              <a:uFillTx/>
              <a:latin typeface="華康儷中黑" pitchFamily="49" charset="-120"/>
              <a:ea typeface="華康儷中黑" pitchFamily="49" charset="-120"/>
              <a:cs typeface="Tahoma" panose="020B0604030504040204" pitchFamily="34" charset="0"/>
            </a:endParaRPr>
          </a:p>
        </p:txBody>
      </p:sp>
      <p:pic>
        <p:nvPicPr>
          <p:cNvPr id="8" name="Picture 7">
            <a:extLst>
              <a:ext uri="{FF2B5EF4-FFF2-40B4-BE49-F238E27FC236}">
                <a16:creationId xmlns="" xmlns:a16="http://schemas.microsoft.com/office/drawing/2014/main" id="{521215BC-CBA7-414D-AEB3-8E038BE3B1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84127" y="5560763"/>
            <a:ext cx="972240" cy="749680"/>
          </a:xfrm>
          <a:prstGeom prst="rect">
            <a:avLst/>
          </a:prstGeom>
        </p:spPr>
      </p:pic>
      <p:pic>
        <p:nvPicPr>
          <p:cNvPr id="9" name="圖片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124486"/>
            <a:ext cx="4457699" cy="1610058"/>
          </a:xfrm>
          <a:prstGeom prst="rect">
            <a:avLst/>
          </a:prstGeom>
        </p:spPr>
      </p:pic>
    </p:spTree>
    <p:extLst>
      <p:ext uri="{BB962C8B-B14F-4D97-AF65-F5344CB8AC3E}">
        <p14:creationId xmlns:p14="http://schemas.microsoft.com/office/powerpoint/2010/main" val="375164197"/>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Picture 2" descr="D:\美工\Kuco co\PPT模板\PPT底圖(內頁-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Diagonal Corners Rounded 18"/>
          <p:cNvSpPr/>
          <p:nvPr/>
        </p:nvSpPr>
        <p:spPr>
          <a:xfrm>
            <a:off x="307482" y="1190509"/>
            <a:ext cx="2224144" cy="2690680"/>
          </a:xfrm>
          <a:prstGeom prst="round2DiagRect">
            <a:avLst/>
          </a:prstGeom>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lide Number Placeholder 2"/>
          <p:cNvSpPr>
            <a:spLocks noGrp="1"/>
          </p:cNvSpPr>
          <p:nvPr>
            <p:ph type="sldNum" sz="quarter" idx="12"/>
          </p:nvPr>
        </p:nvSpPr>
        <p:spPr/>
        <p:txBody>
          <a:bodyPr/>
          <a:lstStyle/>
          <a:p>
            <a:fld id="{A7AB2E2C-31EC-4D90-AA19-C7EABE14F7F4}" type="slidenum">
              <a:rPr lang="en-US" smtClean="0">
                <a:solidFill>
                  <a:schemeClr val="bg1"/>
                </a:solidFill>
              </a:rPr>
              <a:pPr/>
              <a:t>9</a:t>
            </a:fld>
            <a:endParaRPr lang="en-US" dirty="0">
              <a:solidFill>
                <a:schemeClr val="bg1"/>
              </a:solidFill>
            </a:endParaRPr>
          </a:p>
        </p:txBody>
      </p:sp>
      <p:sp>
        <p:nvSpPr>
          <p:cNvPr id="4" name="Rectangle: Diagonal Corners Rounded 19"/>
          <p:cNvSpPr/>
          <p:nvPr/>
        </p:nvSpPr>
        <p:spPr>
          <a:xfrm>
            <a:off x="9165229" y="1192500"/>
            <a:ext cx="2224144" cy="2690680"/>
          </a:xfrm>
          <a:prstGeom prst="round2DiagRect">
            <a:avLst/>
          </a:prstGeom>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Tahoma" panose="020B0604030504040204" pitchFamily="34" charset="0"/>
            </a:endParaRPr>
          </a:p>
          <a:p>
            <a:pPr lvl="0" algn="ctr" fontAlgn="base">
              <a:spcBef>
                <a:spcPct val="0"/>
              </a:spcBef>
              <a:spcAft>
                <a:spcPct val="0"/>
              </a:spcAft>
              <a:defRPr/>
            </a:pPr>
            <a:r>
              <a:rPr lang="zh-TW" altLang="en-US" b="1" dirty="0">
                <a:solidFill>
                  <a:prstClr val="black"/>
                </a:solidFill>
                <a:latin typeface="微軟正黑體" pitchFamily="34" charset="-120"/>
                <a:ea typeface="微軟正黑體" pitchFamily="34" charset="-120"/>
                <a:cs typeface="Tahoma" panose="020B0604030504040204" pitchFamily="34" charset="0"/>
              </a:rPr>
              <a:t>萬事達接口處理器（</a:t>
            </a:r>
            <a:r>
              <a:rPr lang="en-US" altLang="zh-TW" b="1" dirty="0">
                <a:solidFill>
                  <a:prstClr val="black"/>
                </a:solidFill>
                <a:latin typeface="微軟正黑體" pitchFamily="34" charset="-120"/>
                <a:ea typeface="微軟正黑體" pitchFamily="34" charset="-120"/>
                <a:cs typeface="Tahoma" panose="020B0604030504040204" pitchFamily="34" charset="0"/>
              </a:rPr>
              <a:t>MIP</a:t>
            </a:r>
            <a:r>
              <a:rPr lang="zh-TW" altLang="en-US" b="1" dirty="0">
                <a:solidFill>
                  <a:prstClr val="black"/>
                </a:solidFill>
                <a:latin typeface="微軟正黑體" pitchFamily="34" charset="-120"/>
                <a:ea typeface="微軟正黑體" pitchFamily="34" charset="-120"/>
                <a:cs typeface="Tahoma" panose="020B0604030504040204" pitchFamily="34" charset="0"/>
              </a:rPr>
              <a:t>）</a:t>
            </a:r>
            <a:endParaRPr kumimoji="0" lang="en-US" sz="18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Tahoma" panose="020B0604030504040204" pitchFamily="34" charset="0"/>
            </a:endParaRPr>
          </a:p>
        </p:txBody>
      </p:sp>
      <p:sp>
        <p:nvSpPr>
          <p:cNvPr id="5" name="Title 1"/>
          <p:cNvSpPr txBox="1">
            <a:spLocks/>
          </p:cNvSpPr>
          <p:nvPr/>
        </p:nvSpPr>
        <p:spPr>
          <a:xfrm>
            <a:off x="4652414" y="181428"/>
            <a:ext cx="7539585" cy="1004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smtClean="0">
                <a:solidFill>
                  <a:schemeClr val="bg1"/>
                </a:solidFill>
                <a:latin typeface="華康儷中黑" pitchFamily="49" charset="-120"/>
                <a:ea typeface="華康儷中黑" pitchFamily="49" charset="-120"/>
                <a:cs typeface="Tahoma" panose="020B0604030504040204" pitchFamily="34" charset="0"/>
              </a:rPr>
              <a:t>產品</a:t>
            </a:r>
            <a:r>
              <a:rPr lang="zh-TW" altLang="en-US" b="1" dirty="0">
                <a:solidFill>
                  <a:schemeClr val="bg1"/>
                </a:solidFill>
                <a:latin typeface="華康儷中黑" pitchFamily="49" charset="-120"/>
                <a:ea typeface="華康儷中黑" pitchFamily="49" charset="-120"/>
                <a:cs typeface="Tahoma" panose="020B0604030504040204" pitchFamily="34" charset="0"/>
              </a:rPr>
              <a:t>套件概述</a:t>
            </a:r>
            <a:endParaRPr lang="en-US" dirty="0">
              <a:solidFill>
                <a:schemeClr val="bg1"/>
              </a:solidFill>
              <a:latin typeface="華康儷中黑" pitchFamily="49" charset="-120"/>
              <a:ea typeface="華康儷中黑" pitchFamily="49" charset="-120"/>
              <a:cs typeface="Tahoma" panose="020B060403050404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986" y="1236194"/>
            <a:ext cx="3348068" cy="2143952"/>
          </a:xfrm>
          <a:prstGeom prst="rect">
            <a:avLst/>
          </a:prstGeom>
          <a:effectLst>
            <a:glow rad="139700">
              <a:schemeClr val="accent5">
                <a:satMod val="175000"/>
                <a:alpha val="40000"/>
              </a:schemeClr>
            </a:glo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30" y="1421577"/>
            <a:ext cx="1795447" cy="13645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43" y="1337535"/>
            <a:ext cx="1905000" cy="1447800"/>
          </a:xfrm>
          <a:prstGeom prst="rect">
            <a:avLst/>
          </a:prstGeom>
        </p:spPr>
      </p:pic>
      <p:sp>
        <p:nvSpPr>
          <p:cNvPr id="9" name="TextBox 8"/>
          <p:cNvSpPr txBox="1"/>
          <p:nvPr/>
        </p:nvSpPr>
        <p:spPr>
          <a:xfrm>
            <a:off x="331003" y="3010814"/>
            <a:ext cx="2177101" cy="369332"/>
          </a:xfrm>
          <a:prstGeom prst="rect">
            <a:avLst/>
          </a:prstGeom>
          <a:noFill/>
        </p:spPr>
        <p:txBody>
          <a:bodyPr wrap="square" rtlCol="0">
            <a:spAutoFit/>
          </a:bodyPr>
          <a:lstStyle/>
          <a:p>
            <a:pPr lvl="0" algn="ctr" fontAlgn="base">
              <a:spcBef>
                <a:spcPct val="0"/>
              </a:spcBef>
              <a:spcAft>
                <a:spcPct val="0"/>
              </a:spcAft>
              <a:defRPr/>
            </a:pPr>
            <a:r>
              <a:rPr lang="zh-TW" altLang="en-US" b="1" dirty="0">
                <a:solidFill>
                  <a:prstClr val="black"/>
                </a:solidFill>
                <a:latin typeface="微軟正黑體" pitchFamily="34" charset="-120"/>
                <a:ea typeface="微軟正黑體" pitchFamily="34" charset="-120"/>
                <a:cs typeface="Tahoma" panose="020B0604030504040204" pitchFamily="34" charset="0"/>
              </a:rPr>
              <a:t>發行和收購</a:t>
            </a:r>
            <a:endParaRPr kumimoji="0" lang="en-US" sz="18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Tahoma" panose="020B0604030504040204" pitchFamily="34" charset="0"/>
            </a:endParaRPr>
          </a:p>
        </p:txBody>
      </p:sp>
      <p:sp>
        <p:nvSpPr>
          <p:cNvPr id="10" name="Rectangle: Diagonal Corners Rounded 20"/>
          <p:cNvSpPr/>
          <p:nvPr/>
        </p:nvSpPr>
        <p:spPr>
          <a:xfrm>
            <a:off x="283959" y="3991661"/>
            <a:ext cx="2224144" cy="2690680"/>
          </a:xfrm>
          <a:prstGeom prst="round2DiagRect">
            <a:avLst/>
          </a:prstGeom>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Tahoma" panose="020B0604030504040204" pitchFamily="34" charset="0"/>
            </a:endParaRPr>
          </a:p>
          <a:p>
            <a:pPr lvl="0" algn="ctr" fontAlgn="base">
              <a:spcBef>
                <a:spcPct val="0"/>
              </a:spcBef>
              <a:spcAft>
                <a:spcPct val="0"/>
              </a:spcAft>
              <a:defRPr/>
            </a:pPr>
            <a:r>
              <a:rPr lang="zh-TW" altLang="en-US" b="1" dirty="0">
                <a:solidFill>
                  <a:prstClr val="black"/>
                </a:solidFill>
                <a:latin typeface="微軟正黑體" pitchFamily="34" charset="-120"/>
                <a:ea typeface="微軟正黑體" pitchFamily="34" charset="-120"/>
                <a:cs typeface="Tahoma" panose="020B0604030504040204" pitchFamily="34" charset="0"/>
              </a:rPr>
              <a:t>銷售點處理（</a:t>
            </a:r>
            <a:r>
              <a:rPr lang="en-US" altLang="zh-TW" b="1" dirty="0">
                <a:solidFill>
                  <a:prstClr val="black"/>
                </a:solidFill>
                <a:latin typeface="微軟正黑體" pitchFamily="34" charset="-120"/>
                <a:ea typeface="微軟正黑體" pitchFamily="34" charset="-120"/>
                <a:cs typeface="Tahoma" panose="020B0604030504040204" pitchFamily="34" charset="0"/>
              </a:rPr>
              <a:t>POS</a:t>
            </a:r>
            <a:r>
              <a:rPr lang="zh-TW" altLang="en-US" b="1" dirty="0">
                <a:solidFill>
                  <a:prstClr val="black"/>
                </a:solidFill>
                <a:latin typeface="微軟正黑體" pitchFamily="34" charset="-120"/>
                <a:ea typeface="微軟正黑體" pitchFamily="34" charset="-120"/>
                <a:cs typeface="Tahoma" panose="020B0604030504040204" pitchFamily="34" charset="0"/>
              </a:rPr>
              <a:t>）</a:t>
            </a:r>
            <a:endParaRPr kumimoji="0" lang="en-US" sz="18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Tahoma" panose="020B0604030504040204" pitchFamily="34" charset="0"/>
            </a:endParaRPr>
          </a:p>
        </p:txBody>
      </p:sp>
      <p:sp>
        <p:nvSpPr>
          <p:cNvPr id="11" name="Rectangle: Diagonal Corners Rounded 21"/>
          <p:cNvSpPr/>
          <p:nvPr/>
        </p:nvSpPr>
        <p:spPr>
          <a:xfrm>
            <a:off x="3387404" y="3964502"/>
            <a:ext cx="2224144" cy="2690680"/>
          </a:xfrm>
          <a:prstGeom prst="round2DiagRect">
            <a:avLst/>
          </a:prstGeom>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Tahoma" panose="020B0604030504040204" pitchFamily="34" charset="0"/>
            </a:endParaRPr>
          </a:p>
          <a:p>
            <a:pPr lvl="0" algn="ctr" fontAlgn="base">
              <a:spcBef>
                <a:spcPct val="0"/>
              </a:spcBef>
              <a:spcAft>
                <a:spcPct val="0"/>
              </a:spcAft>
              <a:defRPr/>
            </a:pPr>
            <a:r>
              <a:rPr lang="en-US" b="1" dirty="0">
                <a:solidFill>
                  <a:prstClr val="black"/>
                </a:solidFill>
                <a:latin typeface="微軟正黑體" pitchFamily="34" charset="-120"/>
                <a:ea typeface="微軟正黑體" pitchFamily="34" charset="-120"/>
                <a:cs typeface="Tahoma" panose="020B0604030504040204" pitchFamily="34" charset="0"/>
              </a:rPr>
              <a:t>ATM</a:t>
            </a:r>
            <a:r>
              <a:rPr lang="zh-TW" altLang="en-US" b="1" dirty="0">
                <a:solidFill>
                  <a:prstClr val="black"/>
                </a:solidFill>
                <a:latin typeface="微軟正黑體" pitchFamily="34" charset="-120"/>
                <a:ea typeface="微軟正黑體" pitchFamily="34" charset="-120"/>
                <a:cs typeface="Tahoma" panose="020B0604030504040204" pitchFamily="34" charset="0"/>
              </a:rPr>
              <a:t>處理和</a:t>
            </a:r>
            <a:r>
              <a:rPr lang="en-US" b="1" dirty="0">
                <a:solidFill>
                  <a:prstClr val="black"/>
                </a:solidFill>
                <a:latin typeface="微軟正黑體" pitchFamily="34" charset="-120"/>
                <a:ea typeface="微軟正黑體" pitchFamily="34" charset="-120"/>
                <a:cs typeface="Tahoma" panose="020B0604030504040204" pitchFamily="34" charset="0"/>
              </a:rPr>
              <a:t>ACH</a:t>
            </a:r>
            <a:r>
              <a:rPr lang="zh-TW" altLang="en-US" b="1" dirty="0">
                <a:solidFill>
                  <a:prstClr val="black"/>
                </a:solidFill>
                <a:latin typeface="微軟正黑體" pitchFamily="34" charset="-120"/>
                <a:ea typeface="微軟正黑體" pitchFamily="34" charset="-120"/>
                <a:cs typeface="Tahoma" panose="020B0604030504040204" pitchFamily="34" charset="0"/>
              </a:rPr>
              <a:t>處理</a:t>
            </a:r>
            <a:endParaRPr kumimoji="0" lang="en-US" sz="18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Tahoma" panose="020B0604030504040204" pitchFamily="34" charset="0"/>
            </a:endParaRPr>
          </a:p>
        </p:txBody>
      </p:sp>
      <p:sp>
        <p:nvSpPr>
          <p:cNvPr id="12" name="Rectangle: Diagonal Corners Rounded 22"/>
          <p:cNvSpPr/>
          <p:nvPr/>
        </p:nvSpPr>
        <p:spPr>
          <a:xfrm>
            <a:off x="6095221" y="3991661"/>
            <a:ext cx="2224144" cy="2690680"/>
          </a:xfrm>
          <a:prstGeom prst="round2DiagRect">
            <a:avLst/>
          </a:prstGeom>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Tahoma" panose="020B0604030504040204" pitchFamily="34" charset="0"/>
            </a:endParaRPr>
          </a:p>
          <a:p>
            <a:pPr lvl="0" algn="ctr" fontAlgn="base">
              <a:spcBef>
                <a:spcPct val="0"/>
              </a:spcBef>
              <a:spcAft>
                <a:spcPct val="0"/>
              </a:spcAft>
              <a:defRPr/>
            </a:pPr>
            <a:r>
              <a:rPr kumimoji="0" lang="en-US" sz="1800" b="1" i="0" u="none" strike="noStrike" kern="1200" cap="none" spc="0" normalizeH="0" baseline="0" noProof="0" dirty="0" smtClean="0">
                <a:ln>
                  <a:noFill/>
                </a:ln>
                <a:solidFill>
                  <a:prstClr val="black"/>
                </a:solidFill>
                <a:effectLst/>
                <a:uLnTx/>
                <a:uFillTx/>
                <a:latin typeface="微軟正黑體" pitchFamily="34" charset="-120"/>
                <a:ea typeface="微軟正黑體" pitchFamily="34" charset="-120"/>
                <a:cs typeface="Tahoma" panose="020B0604030504040204" pitchFamily="34" charset="0"/>
              </a:rPr>
              <a:t>“</a:t>
            </a:r>
            <a:r>
              <a:rPr lang="zh-TW" altLang="en-US" b="1" dirty="0">
                <a:solidFill>
                  <a:prstClr val="black"/>
                </a:solidFill>
                <a:latin typeface="微軟正黑體" pitchFamily="34" charset="-120"/>
                <a:ea typeface="微軟正黑體" pitchFamily="34" charset="-120"/>
                <a:cs typeface="Tahoma" panose="020B0604030504040204" pitchFamily="34" charset="0"/>
              </a:rPr>
              <a:t>一體</a:t>
            </a:r>
            <a:r>
              <a:rPr kumimoji="0" lang="en-US" sz="1800" b="1" i="0" u="none" strike="noStrike" kern="1200" cap="none" spc="0" normalizeH="0" baseline="0" noProof="0" dirty="0" smtClean="0">
                <a:ln>
                  <a:noFill/>
                </a:ln>
                <a:solidFill>
                  <a:prstClr val="black"/>
                </a:solidFill>
                <a:effectLst/>
                <a:uLnTx/>
                <a:uFillTx/>
                <a:latin typeface="微軟正黑體" pitchFamily="34" charset="-120"/>
                <a:ea typeface="微軟正黑體" pitchFamily="34" charset="-120"/>
                <a:cs typeface="Tahoma" panose="020B0604030504040204" pitchFamily="34" charset="0"/>
              </a:rPr>
              <a:t>”</a:t>
            </a:r>
            <a:endParaRPr kumimoji="0" lang="en-US" sz="18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Tahoma" panose="020B0604030504040204" pitchFamily="34" charset="0"/>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519" y="4258659"/>
            <a:ext cx="1486070" cy="138321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3876" y="4159655"/>
            <a:ext cx="1651200" cy="1243904"/>
          </a:xfrm>
          <a:prstGeom prst="rect">
            <a:avLst/>
          </a:prstGeom>
        </p:spPr>
      </p:pic>
      <p:sp>
        <p:nvSpPr>
          <p:cNvPr id="15" name="Rectangle: Diagonal Corners Rounded 23"/>
          <p:cNvSpPr/>
          <p:nvPr/>
        </p:nvSpPr>
        <p:spPr>
          <a:xfrm>
            <a:off x="9129656" y="3991661"/>
            <a:ext cx="2224144" cy="2690680"/>
          </a:xfrm>
          <a:prstGeom prst="round2DiagRect">
            <a:avLst/>
          </a:prstGeom>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lvl="0" algn="ctr" fontAlgn="base">
              <a:spcBef>
                <a:spcPct val="0"/>
              </a:spcBef>
              <a:spcAft>
                <a:spcPct val="0"/>
              </a:spcAft>
              <a:defRPr/>
            </a:pPr>
            <a:r>
              <a:rPr lang="zh-TW" altLang="en-US" b="1" dirty="0">
                <a:solidFill>
                  <a:prstClr val="black"/>
                </a:solidFill>
                <a:latin typeface="微軟正黑體" pitchFamily="34" charset="-120"/>
                <a:ea typeface="微軟正黑體" pitchFamily="34" charset="-120"/>
                <a:cs typeface="Tahoma" panose="020B0604030504040204" pitchFamily="34" charset="0"/>
              </a:rPr>
              <a:t>定制現金訪問產品</a:t>
            </a:r>
            <a:endParaRPr kumimoji="0" lang="en-US" sz="18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Tahoma" panose="020B0604030504040204" pitchFamily="34" charset="0"/>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2638" y="4159655"/>
            <a:ext cx="1016985" cy="2010644"/>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0543" y="4039608"/>
            <a:ext cx="975075" cy="1406358"/>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07236" y="4309523"/>
            <a:ext cx="935125" cy="593006"/>
          </a:xfrm>
          <a:prstGeom prst="rect">
            <a:avLst/>
          </a:prstGeom>
        </p:spPr>
      </p:pic>
      <p:cxnSp>
        <p:nvCxnSpPr>
          <p:cNvPr id="19" name="Straight Arrow Connector 18"/>
          <p:cNvCxnSpPr/>
          <p:nvPr/>
        </p:nvCxnSpPr>
        <p:spPr>
          <a:xfrm>
            <a:off x="2862008" y="2358023"/>
            <a:ext cx="1163781" cy="648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4652414" y="3486635"/>
            <a:ext cx="157017" cy="39455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7799146" y="2364510"/>
            <a:ext cx="1163781" cy="648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a:off x="7785356" y="2799586"/>
            <a:ext cx="1332829" cy="119207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V="1">
            <a:off x="2641600" y="2815803"/>
            <a:ext cx="1365716" cy="122380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6983239" y="3486635"/>
            <a:ext cx="196705" cy="39455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8174" y="4159003"/>
            <a:ext cx="1059852" cy="2000088"/>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07236" y="4968811"/>
            <a:ext cx="1085969" cy="652874"/>
          </a:xfrm>
          <a:prstGeom prst="rect">
            <a:avLst/>
          </a:prstGeom>
        </p:spPr>
      </p:pic>
      <p:pic>
        <p:nvPicPr>
          <p:cNvPr id="29" name="圖片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124486"/>
            <a:ext cx="4457699" cy="1610058"/>
          </a:xfrm>
          <a:prstGeom prst="rect">
            <a:avLst/>
          </a:prstGeom>
        </p:spPr>
      </p:pic>
    </p:spTree>
    <p:extLst>
      <p:ext uri="{BB962C8B-B14F-4D97-AF65-F5344CB8AC3E}">
        <p14:creationId xmlns:p14="http://schemas.microsoft.com/office/powerpoint/2010/main" val="3682537123"/>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1373</Words>
  <Application>Microsoft Office PowerPoint</Application>
  <PresentationFormat>自訂</PresentationFormat>
  <Paragraphs>120</Paragraphs>
  <Slides>11</Slides>
  <Notes>1</Notes>
  <HiddenSlides>0</HiddenSlides>
  <MMClips>0</MMClips>
  <ScaleCrop>false</ScaleCrop>
  <HeadingPairs>
    <vt:vector size="4" baseType="variant">
      <vt:variant>
        <vt:lpstr>佈景主題</vt:lpstr>
      </vt:variant>
      <vt:variant>
        <vt:i4>2</vt:i4>
      </vt:variant>
      <vt:variant>
        <vt:lpstr>投影片標題</vt:lpstr>
      </vt:variant>
      <vt:variant>
        <vt:i4>11</vt:i4>
      </vt:variant>
    </vt:vector>
  </HeadingPairs>
  <TitlesOfParts>
    <vt:vector size="13" baseType="lpstr">
      <vt:lpstr>Office Theme</vt:lpstr>
      <vt:lpstr>1_Office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Cummins Allison July 7th 2015</dc:title>
  <dc:creator/>
  <cp:lastModifiedBy/>
  <cp:revision>1</cp:revision>
  <dcterms:created xsi:type="dcterms:W3CDTF">2015-07-02T14:45:24Z</dcterms:created>
  <dcterms:modified xsi:type="dcterms:W3CDTF">2018-04-10T10:24:50Z</dcterms:modified>
</cp:coreProperties>
</file>